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73" r:id="rId2"/>
    <p:sldId id="278" r:id="rId3"/>
    <p:sldId id="279" r:id="rId4"/>
    <p:sldId id="280" r:id="rId5"/>
    <p:sldId id="281" r:id="rId6"/>
    <p:sldId id="270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F8E"/>
    <a:srgbClr val="314663"/>
    <a:srgbClr val="E6F6FE"/>
    <a:srgbClr val="000000"/>
    <a:srgbClr val="777777"/>
    <a:srgbClr val="E8E8E8"/>
    <a:srgbClr val="D5E9FB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A85DA-5792-466F-9A9B-B8FE4A4777D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8CA9DD-B9F9-42F3-A7EF-7AEB994F588B}">
      <dgm:prSet phldrT="[Текст]" custT="1"/>
      <dgm:spPr/>
      <dgm:t>
        <a:bodyPr/>
        <a:lstStyle/>
        <a:p>
          <a:r>
            <a:rPr lang="uk-UA" sz="2800" dirty="0"/>
            <a:t>Комунікація</a:t>
          </a:r>
          <a:endParaRPr lang="ru-RU" sz="3600" dirty="0"/>
        </a:p>
      </dgm:t>
    </dgm:pt>
    <dgm:pt modelId="{EB275365-7703-4B25-B084-2B13DDD7A2E6}" type="parTrans" cxnId="{2FFE96C3-AD05-42A3-BE59-81068B099F14}">
      <dgm:prSet/>
      <dgm:spPr/>
      <dgm:t>
        <a:bodyPr/>
        <a:lstStyle/>
        <a:p>
          <a:endParaRPr lang="ru-RU"/>
        </a:p>
      </dgm:t>
    </dgm:pt>
    <dgm:pt modelId="{A4A5A2E0-15E6-4BEE-B4A8-977147171BCF}" type="sibTrans" cxnId="{2FFE96C3-AD05-42A3-BE59-81068B099F14}">
      <dgm:prSet/>
      <dgm:spPr/>
      <dgm:t>
        <a:bodyPr/>
        <a:lstStyle/>
        <a:p>
          <a:endParaRPr lang="ru-RU"/>
        </a:p>
      </dgm:t>
    </dgm:pt>
    <dgm:pt modelId="{42619224-5E85-42A6-8A1C-CF89461AE938}">
      <dgm:prSet phldrT="[Текст]" custT="1"/>
      <dgm:spPr/>
      <dgm:t>
        <a:bodyPr/>
        <a:lstStyle/>
        <a:p>
          <a:r>
            <a:rPr lang="uk-UA" sz="2000" b="0" i="0" noProof="0" dirty="0"/>
            <a:t>Взаємодія між людьми за допомогою вербального або невербального спілкування, обмін інформацією.</a:t>
          </a:r>
          <a:endParaRPr lang="uk-UA" sz="2000" noProof="0" dirty="0"/>
        </a:p>
      </dgm:t>
    </dgm:pt>
    <dgm:pt modelId="{F604DF01-C114-4B16-BD3A-0E96E969C72A}" type="parTrans" cxnId="{D26D1573-F0FA-426D-BAED-E0D2265BFF4E}">
      <dgm:prSet/>
      <dgm:spPr/>
      <dgm:t>
        <a:bodyPr/>
        <a:lstStyle/>
        <a:p>
          <a:endParaRPr lang="ru-RU"/>
        </a:p>
      </dgm:t>
    </dgm:pt>
    <dgm:pt modelId="{3FFCFAEF-C5F1-48B8-B7FF-25516FB16BF8}" type="sibTrans" cxnId="{D26D1573-F0FA-426D-BAED-E0D2265BFF4E}">
      <dgm:prSet/>
      <dgm:spPr/>
      <dgm:t>
        <a:bodyPr/>
        <a:lstStyle/>
        <a:p>
          <a:endParaRPr lang="ru-RU"/>
        </a:p>
      </dgm:t>
    </dgm:pt>
    <dgm:pt modelId="{CECCC19E-AEA0-493B-A9BB-0011553CD293}">
      <dgm:prSet phldrT="[Текст]" custT="1"/>
      <dgm:spPr/>
      <dgm:t>
        <a:bodyPr/>
        <a:lstStyle/>
        <a:p>
          <a:r>
            <a:rPr lang="uk-UA" sz="2800" noProof="0" dirty="0"/>
            <a:t>Критичне мислення</a:t>
          </a:r>
        </a:p>
      </dgm:t>
    </dgm:pt>
    <dgm:pt modelId="{DFB7A6DB-E8AF-41D6-9266-9514D3C70BFE}" type="parTrans" cxnId="{4138E0F8-E465-4D49-9DA8-D8B68A13C25F}">
      <dgm:prSet/>
      <dgm:spPr/>
      <dgm:t>
        <a:bodyPr/>
        <a:lstStyle/>
        <a:p>
          <a:endParaRPr lang="ru-RU"/>
        </a:p>
      </dgm:t>
    </dgm:pt>
    <dgm:pt modelId="{C997A302-528F-4FDB-9DD0-F120D5A33200}" type="sibTrans" cxnId="{4138E0F8-E465-4D49-9DA8-D8B68A13C25F}">
      <dgm:prSet/>
      <dgm:spPr/>
      <dgm:t>
        <a:bodyPr/>
        <a:lstStyle/>
        <a:p>
          <a:endParaRPr lang="ru-RU"/>
        </a:p>
      </dgm:t>
    </dgm:pt>
    <dgm:pt modelId="{EA1DE382-0BD8-4E21-A9D7-FF86067B0004}">
      <dgm:prSet phldrT="[Текст]"/>
      <dgm:spPr/>
      <dgm:t>
        <a:bodyPr/>
        <a:lstStyle/>
        <a:p>
          <a:r>
            <a:rPr lang="uk-UA" noProof="0" dirty="0"/>
            <a:t>Перевірка інформації, визначення взаємозв’язку між фактами, раціональне мислення, ухвалення правильних рішень і формулювання сильних аргументів.</a:t>
          </a:r>
        </a:p>
      </dgm:t>
    </dgm:pt>
    <dgm:pt modelId="{9C6B1917-E585-4C49-82B2-54738F081B2B}" type="parTrans" cxnId="{A15AB190-4477-43FB-9654-0E2FA8960F8E}">
      <dgm:prSet/>
      <dgm:spPr/>
      <dgm:t>
        <a:bodyPr/>
        <a:lstStyle/>
        <a:p>
          <a:endParaRPr lang="ru-RU"/>
        </a:p>
      </dgm:t>
    </dgm:pt>
    <dgm:pt modelId="{00775A18-BB98-40EC-BBD8-67789F283BEE}" type="sibTrans" cxnId="{A15AB190-4477-43FB-9654-0E2FA8960F8E}">
      <dgm:prSet/>
      <dgm:spPr/>
      <dgm:t>
        <a:bodyPr/>
        <a:lstStyle/>
        <a:p>
          <a:endParaRPr lang="ru-RU"/>
        </a:p>
      </dgm:t>
    </dgm:pt>
    <dgm:pt modelId="{32A61211-3FB0-40FB-9D88-D84E8C4F20A4}">
      <dgm:prSet phldrT="[Текст]" custT="1"/>
      <dgm:spPr/>
      <dgm:t>
        <a:bodyPr/>
        <a:lstStyle/>
        <a:p>
          <a:r>
            <a:rPr lang="uk-UA" sz="2000" dirty="0"/>
            <a:t>Ділове спілкування, </a:t>
          </a:r>
          <a:r>
            <a:rPr lang="uk-UA" sz="2000" noProof="0" dirty="0"/>
            <a:t>презентація та ораторське мистецтво.</a:t>
          </a:r>
          <a:endParaRPr lang="ru-RU" sz="2000" dirty="0"/>
        </a:p>
      </dgm:t>
    </dgm:pt>
    <dgm:pt modelId="{5DBEBDA0-7050-4636-A8AD-00D871C09960}" type="parTrans" cxnId="{56D1F73C-0960-4421-BCD5-FB0C3678A789}">
      <dgm:prSet/>
      <dgm:spPr/>
      <dgm:t>
        <a:bodyPr/>
        <a:lstStyle/>
        <a:p>
          <a:endParaRPr lang="ru-RU"/>
        </a:p>
      </dgm:t>
    </dgm:pt>
    <dgm:pt modelId="{389A2010-ACCF-4D41-A818-56FE6134508F}" type="sibTrans" cxnId="{56D1F73C-0960-4421-BCD5-FB0C3678A789}">
      <dgm:prSet/>
      <dgm:spPr/>
      <dgm:t>
        <a:bodyPr/>
        <a:lstStyle/>
        <a:p>
          <a:endParaRPr lang="ru-RU"/>
        </a:p>
      </dgm:t>
    </dgm:pt>
    <dgm:pt modelId="{0E45D77F-BB9A-4481-B10F-86A249CDCBE5}" type="pres">
      <dgm:prSet presAssocID="{EB9A85DA-5792-466F-9A9B-B8FE4A4777D9}" presName="Name0" presStyleCnt="0">
        <dgm:presLayoutVars>
          <dgm:dir/>
          <dgm:animLvl val="lvl"/>
          <dgm:resizeHandles/>
        </dgm:presLayoutVars>
      </dgm:prSet>
      <dgm:spPr/>
    </dgm:pt>
    <dgm:pt modelId="{5AD1C3E4-C61F-44A0-AE1B-6A1E759402F7}" type="pres">
      <dgm:prSet presAssocID="{398CA9DD-B9F9-42F3-A7EF-7AEB994F588B}" presName="linNode" presStyleCnt="0"/>
      <dgm:spPr/>
    </dgm:pt>
    <dgm:pt modelId="{C17131F1-BA6E-4314-8D16-131F3A7DC162}" type="pres">
      <dgm:prSet presAssocID="{398CA9DD-B9F9-42F3-A7EF-7AEB994F588B}" presName="parentShp" presStyleLbl="node1" presStyleIdx="0" presStyleCnt="2" custScaleX="74081">
        <dgm:presLayoutVars>
          <dgm:bulletEnabled val="1"/>
        </dgm:presLayoutVars>
      </dgm:prSet>
      <dgm:spPr/>
    </dgm:pt>
    <dgm:pt modelId="{85F1036E-2EC2-4D19-91A5-1AEBC8BAE01D}" type="pres">
      <dgm:prSet presAssocID="{398CA9DD-B9F9-42F3-A7EF-7AEB994F588B}" presName="childShp" presStyleLbl="bgAccFollowNode1" presStyleIdx="0" presStyleCnt="2" custScaleX="127668">
        <dgm:presLayoutVars>
          <dgm:bulletEnabled val="1"/>
        </dgm:presLayoutVars>
      </dgm:prSet>
      <dgm:spPr/>
    </dgm:pt>
    <dgm:pt modelId="{60616184-17BD-4EFC-88D3-6DB87898C0F7}" type="pres">
      <dgm:prSet presAssocID="{A4A5A2E0-15E6-4BEE-B4A8-977147171BCF}" presName="spacing" presStyleCnt="0"/>
      <dgm:spPr/>
    </dgm:pt>
    <dgm:pt modelId="{0F21FA90-C8AB-442E-BF79-A0AE4878CE9C}" type="pres">
      <dgm:prSet presAssocID="{CECCC19E-AEA0-493B-A9BB-0011553CD293}" presName="linNode" presStyleCnt="0"/>
      <dgm:spPr/>
    </dgm:pt>
    <dgm:pt modelId="{5A6FC75B-307F-4DCF-8D57-A1C01381AC81}" type="pres">
      <dgm:prSet presAssocID="{CECCC19E-AEA0-493B-A9BB-0011553CD293}" presName="parentShp" presStyleLbl="node1" presStyleIdx="1" presStyleCnt="2" custScaleX="74081">
        <dgm:presLayoutVars>
          <dgm:bulletEnabled val="1"/>
        </dgm:presLayoutVars>
      </dgm:prSet>
      <dgm:spPr/>
    </dgm:pt>
    <dgm:pt modelId="{32E76F8F-866B-4A7C-988D-D7DDBA2FB12C}" type="pres">
      <dgm:prSet presAssocID="{CECCC19E-AEA0-493B-A9BB-0011553CD293}" presName="childShp" presStyleLbl="bgAccFollowNode1" presStyleIdx="1" presStyleCnt="2" custScaleX="127668">
        <dgm:presLayoutVars>
          <dgm:bulletEnabled val="1"/>
        </dgm:presLayoutVars>
      </dgm:prSet>
      <dgm:spPr/>
    </dgm:pt>
  </dgm:ptLst>
  <dgm:cxnLst>
    <dgm:cxn modelId="{7D79C413-C212-4AC0-9D7A-F407973FFE57}" type="presOf" srcId="{EB9A85DA-5792-466F-9A9B-B8FE4A4777D9}" destId="{0E45D77F-BB9A-4481-B10F-86A249CDCBE5}" srcOrd="0" destOrd="0" presId="urn:microsoft.com/office/officeart/2005/8/layout/vList6"/>
    <dgm:cxn modelId="{60762F1E-7A75-4E5E-BB5C-D994FEC426EE}" type="presOf" srcId="{EA1DE382-0BD8-4E21-A9D7-FF86067B0004}" destId="{32E76F8F-866B-4A7C-988D-D7DDBA2FB12C}" srcOrd="0" destOrd="0" presId="urn:microsoft.com/office/officeart/2005/8/layout/vList6"/>
    <dgm:cxn modelId="{1D571636-F8EC-48E7-AFF6-436E42E9B4F3}" type="presOf" srcId="{CECCC19E-AEA0-493B-A9BB-0011553CD293}" destId="{5A6FC75B-307F-4DCF-8D57-A1C01381AC81}" srcOrd="0" destOrd="0" presId="urn:microsoft.com/office/officeart/2005/8/layout/vList6"/>
    <dgm:cxn modelId="{56D1F73C-0960-4421-BCD5-FB0C3678A789}" srcId="{398CA9DD-B9F9-42F3-A7EF-7AEB994F588B}" destId="{32A61211-3FB0-40FB-9D88-D84E8C4F20A4}" srcOrd="1" destOrd="0" parTransId="{5DBEBDA0-7050-4636-A8AD-00D871C09960}" sibTransId="{389A2010-ACCF-4D41-A818-56FE6134508F}"/>
    <dgm:cxn modelId="{D26D1573-F0FA-426D-BAED-E0D2265BFF4E}" srcId="{398CA9DD-B9F9-42F3-A7EF-7AEB994F588B}" destId="{42619224-5E85-42A6-8A1C-CF89461AE938}" srcOrd="0" destOrd="0" parTransId="{F604DF01-C114-4B16-BD3A-0E96E969C72A}" sibTransId="{3FFCFAEF-C5F1-48B8-B7FF-25516FB16BF8}"/>
    <dgm:cxn modelId="{A15AB190-4477-43FB-9654-0E2FA8960F8E}" srcId="{CECCC19E-AEA0-493B-A9BB-0011553CD293}" destId="{EA1DE382-0BD8-4E21-A9D7-FF86067B0004}" srcOrd="0" destOrd="0" parTransId="{9C6B1917-E585-4C49-82B2-54738F081B2B}" sibTransId="{00775A18-BB98-40EC-BBD8-67789F283BEE}"/>
    <dgm:cxn modelId="{2FFE96C3-AD05-42A3-BE59-81068B099F14}" srcId="{EB9A85DA-5792-466F-9A9B-B8FE4A4777D9}" destId="{398CA9DD-B9F9-42F3-A7EF-7AEB994F588B}" srcOrd="0" destOrd="0" parTransId="{EB275365-7703-4B25-B084-2B13DDD7A2E6}" sibTransId="{A4A5A2E0-15E6-4BEE-B4A8-977147171BCF}"/>
    <dgm:cxn modelId="{952A13E1-00BE-4E9C-A24C-1231463137A6}" type="presOf" srcId="{32A61211-3FB0-40FB-9D88-D84E8C4F20A4}" destId="{85F1036E-2EC2-4D19-91A5-1AEBC8BAE01D}" srcOrd="0" destOrd="1" presId="urn:microsoft.com/office/officeart/2005/8/layout/vList6"/>
    <dgm:cxn modelId="{4138E0F8-E465-4D49-9DA8-D8B68A13C25F}" srcId="{EB9A85DA-5792-466F-9A9B-B8FE4A4777D9}" destId="{CECCC19E-AEA0-493B-A9BB-0011553CD293}" srcOrd="1" destOrd="0" parTransId="{DFB7A6DB-E8AF-41D6-9266-9514D3C70BFE}" sibTransId="{C997A302-528F-4FDB-9DD0-F120D5A33200}"/>
    <dgm:cxn modelId="{A78923FC-8484-43ED-BDE9-B9898B6C6778}" type="presOf" srcId="{398CA9DD-B9F9-42F3-A7EF-7AEB994F588B}" destId="{C17131F1-BA6E-4314-8D16-131F3A7DC162}" srcOrd="0" destOrd="0" presId="urn:microsoft.com/office/officeart/2005/8/layout/vList6"/>
    <dgm:cxn modelId="{74FD70FD-C16E-4F12-85E9-76A8067C1E52}" type="presOf" srcId="{42619224-5E85-42A6-8A1C-CF89461AE938}" destId="{85F1036E-2EC2-4D19-91A5-1AEBC8BAE01D}" srcOrd="0" destOrd="0" presId="urn:microsoft.com/office/officeart/2005/8/layout/vList6"/>
    <dgm:cxn modelId="{01AE460C-6223-4C33-9576-F28E54E86265}" type="presParOf" srcId="{0E45D77F-BB9A-4481-B10F-86A249CDCBE5}" destId="{5AD1C3E4-C61F-44A0-AE1B-6A1E759402F7}" srcOrd="0" destOrd="0" presId="urn:microsoft.com/office/officeart/2005/8/layout/vList6"/>
    <dgm:cxn modelId="{E100C3D7-4E5E-478D-80A4-6A47C8C58E22}" type="presParOf" srcId="{5AD1C3E4-C61F-44A0-AE1B-6A1E759402F7}" destId="{C17131F1-BA6E-4314-8D16-131F3A7DC162}" srcOrd="0" destOrd="0" presId="urn:microsoft.com/office/officeart/2005/8/layout/vList6"/>
    <dgm:cxn modelId="{A5B019FB-013E-4F64-B104-938D552F4696}" type="presParOf" srcId="{5AD1C3E4-C61F-44A0-AE1B-6A1E759402F7}" destId="{85F1036E-2EC2-4D19-91A5-1AEBC8BAE01D}" srcOrd="1" destOrd="0" presId="urn:microsoft.com/office/officeart/2005/8/layout/vList6"/>
    <dgm:cxn modelId="{AD7F9A8D-34EB-4E4D-858B-2F010CC5F3D5}" type="presParOf" srcId="{0E45D77F-BB9A-4481-B10F-86A249CDCBE5}" destId="{60616184-17BD-4EFC-88D3-6DB87898C0F7}" srcOrd="1" destOrd="0" presId="urn:microsoft.com/office/officeart/2005/8/layout/vList6"/>
    <dgm:cxn modelId="{7A7A03FA-A2D2-498C-BE90-A2FEF0B665A7}" type="presParOf" srcId="{0E45D77F-BB9A-4481-B10F-86A249CDCBE5}" destId="{0F21FA90-C8AB-442E-BF79-A0AE4878CE9C}" srcOrd="2" destOrd="0" presId="urn:microsoft.com/office/officeart/2005/8/layout/vList6"/>
    <dgm:cxn modelId="{5F8BEC09-D1D2-44AA-8E39-C5B74621A0B5}" type="presParOf" srcId="{0F21FA90-C8AB-442E-BF79-A0AE4878CE9C}" destId="{5A6FC75B-307F-4DCF-8D57-A1C01381AC81}" srcOrd="0" destOrd="0" presId="urn:microsoft.com/office/officeart/2005/8/layout/vList6"/>
    <dgm:cxn modelId="{88693FC4-3A09-41A3-AC63-0D91B991F982}" type="presParOf" srcId="{0F21FA90-C8AB-442E-BF79-A0AE4878CE9C}" destId="{32E76F8F-866B-4A7C-988D-D7DDBA2FB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A85DA-5792-466F-9A9B-B8FE4A4777D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8CA9DD-B9F9-42F3-A7EF-7AEB994F588B}">
      <dgm:prSet phldrT="[Текст]"/>
      <dgm:spPr/>
      <dgm:t>
        <a:bodyPr/>
        <a:lstStyle/>
        <a:p>
          <a:r>
            <a:rPr lang="uk-UA" noProof="0" dirty="0" err="1"/>
            <a:t>Сервісність</a:t>
          </a:r>
          <a:r>
            <a:rPr lang="ru-RU" dirty="0"/>
            <a:t> / </a:t>
          </a:r>
          <a:r>
            <a:rPr lang="uk-UA" noProof="0" dirty="0" err="1"/>
            <a:t>Клієнтоорієнтованість</a:t>
          </a:r>
          <a:endParaRPr lang="uk-UA" noProof="0" dirty="0"/>
        </a:p>
      </dgm:t>
    </dgm:pt>
    <dgm:pt modelId="{EB275365-7703-4B25-B084-2B13DDD7A2E6}" type="parTrans" cxnId="{2FFE96C3-AD05-42A3-BE59-81068B099F14}">
      <dgm:prSet/>
      <dgm:spPr/>
      <dgm:t>
        <a:bodyPr/>
        <a:lstStyle/>
        <a:p>
          <a:endParaRPr lang="ru-RU"/>
        </a:p>
      </dgm:t>
    </dgm:pt>
    <dgm:pt modelId="{A4A5A2E0-15E6-4BEE-B4A8-977147171BCF}" type="sibTrans" cxnId="{2FFE96C3-AD05-42A3-BE59-81068B099F14}">
      <dgm:prSet/>
      <dgm:spPr/>
      <dgm:t>
        <a:bodyPr/>
        <a:lstStyle/>
        <a:p>
          <a:endParaRPr lang="ru-RU"/>
        </a:p>
      </dgm:t>
    </dgm:pt>
    <dgm:pt modelId="{42619224-5E85-42A6-8A1C-CF89461AE938}">
      <dgm:prSet phldrT="[Текст]" custT="1"/>
      <dgm:spPr/>
      <dgm:t>
        <a:bodyPr anchor="ctr" anchorCtr="1"/>
        <a:lstStyle/>
        <a:p>
          <a:pPr algn="l"/>
          <a:r>
            <a:rPr lang="uk-UA" sz="2000" noProof="0" dirty="0"/>
            <a:t>Вчасне визначення потреби і бажання своєї аудиторії, щоб конкурувати на ринку праці, товарів і послуг</a:t>
          </a:r>
        </a:p>
      </dgm:t>
    </dgm:pt>
    <dgm:pt modelId="{F604DF01-C114-4B16-BD3A-0E96E969C72A}" type="parTrans" cxnId="{D26D1573-F0FA-426D-BAED-E0D2265BFF4E}">
      <dgm:prSet/>
      <dgm:spPr/>
      <dgm:t>
        <a:bodyPr/>
        <a:lstStyle/>
        <a:p>
          <a:endParaRPr lang="ru-RU"/>
        </a:p>
      </dgm:t>
    </dgm:pt>
    <dgm:pt modelId="{3FFCFAEF-C5F1-48B8-B7FF-25516FB16BF8}" type="sibTrans" cxnId="{D26D1573-F0FA-426D-BAED-E0D2265BFF4E}">
      <dgm:prSet/>
      <dgm:spPr/>
      <dgm:t>
        <a:bodyPr/>
        <a:lstStyle/>
        <a:p>
          <a:endParaRPr lang="ru-RU"/>
        </a:p>
      </dgm:t>
    </dgm:pt>
    <dgm:pt modelId="{CECCC19E-AEA0-493B-A9BB-0011553CD293}">
      <dgm:prSet phldrT="[Текст]"/>
      <dgm:spPr/>
      <dgm:t>
        <a:bodyPr/>
        <a:lstStyle/>
        <a:p>
          <a:r>
            <a:rPr lang="uk-UA" noProof="0" dirty="0"/>
            <a:t>Управління проектами, людьми і собою</a:t>
          </a:r>
        </a:p>
      </dgm:t>
    </dgm:pt>
    <dgm:pt modelId="{DFB7A6DB-E8AF-41D6-9266-9514D3C70BFE}" type="parTrans" cxnId="{4138E0F8-E465-4D49-9DA8-D8B68A13C25F}">
      <dgm:prSet/>
      <dgm:spPr/>
      <dgm:t>
        <a:bodyPr/>
        <a:lstStyle/>
        <a:p>
          <a:endParaRPr lang="ru-RU"/>
        </a:p>
      </dgm:t>
    </dgm:pt>
    <dgm:pt modelId="{C997A302-528F-4FDB-9DD0-F120D5A33200}" type="sibTrans" cxnId="{4138E0F8-E465-4D49-9DA8-D8B68A13C25F}">
      <dgm:prSet/>
      <dgm:spPr/>
      <dgm:t>
        <a:bodyPr/>
        <a:lstStyle/>
        <a:p>
          <a:endParaRPr lang="ru-RU"/>
        </a:p>
      </dgm:t>
    </dgm:pt>
    <dgm:pt modelId="{EA1DE382-0BD8-4E21-A9D7-FF86067B0004}">
      <dgm:prSet phldrT="[Текст]" custT="1"/>
      <dgm:spPr/>
      <dgm:t>
        <a:bodyPr/>
        <a:lstStyle/>
        <a:p>
          <a:r>
            <a:rPr lang="uk-UA" sz="2000" noProof="0" dirty="0"/>
            <a:t>Діяльність з вирішення завдань та досягнення цілей проекту (</a:t>
          </a:r>
          <a:r>
            <a:rPr lang="uk-UA" sz="2000" b="0" i="0" noProof="0" dirty="0"/>
            <a:t>розробка і реалізація плану управління проектом, лідерство і мотивація команди, управління ризиками та змінами</a:t>
          </a:r>
          <a:r>
            <a:rPr lang="uk-UA" sz="2000" noProof="0" dirty="0"/>
            <a:t>)</a:t>
          </a:r>
        </a:p>
      </dgm:t>
    </dgm:pt>
    <dgm:pt modelId="{9C6B1917-E585-4C49-82B2-54738F081B2B}" type="parTrans" cxnId="{A15AB190-4477-43FB-9654-0E2FA8960F8E}">
      <dgm:prSet/>
      <dgm:spPr/>
      <dgm:t>
        <a:bodyPr/>
        <a:lstStyle/>
        <a:p>
          <a:endParaRPr lang="ru-RU"/>
        </a:p>
      </dgm:t>
    </dgm:pt>
    <dgm:pt modelId="{00775A18-BB98-40EC-BBD8-67789F283BEE}" type="sibTrans" cxnId="{A15AB190-4477-43FB-9654-0E2FA8960F8E}">
      <dgm:prSet/>
      <dgm:spPr/>
      <dgm:t>
        <a:bodyPr/>
        <a:lstStyle/>
        <a:p>
          <a:endParaRPr lang="ru-RU"/>
        </a:p>
      </dgm:t>
    </dgm:pt>
    <dgm:pt modelId="{0E45D77F-BB9A-4481-B10F-86A249CDCBE5}" type="pres">
      <dgm:prSet presAssocID="{EB9A85DA-5792-466F-9A9B-B8FE4A4777D9}" presName="Name0" presStyleCnt="0">
        <dgm:presLayoutVars>
          <dgm:dir/>
          <dgm:animLvl val="lvl"/>
          <dgm:resizeHandles/>
        </dgm:presLayoutVars>
      </dgm:prSet>
      <dgm:spPr/>
    </dgm:pt>
    <dgm:pt modelId="{5AD1C3E4-C61F-44A0-AE1B-6A1E759402F7}" type="pres">
      <dgm:prSet presAssocID="{398CA9DD-B9F9-42F3-A7EF-7AEB994F588B}" presName="linNode" presStyleCnt="0"/>
      <dgm:spPr/>
    </dgm:pt>
    <dgm:pt modelId="{C17131F1-BA6E-4314-8D16-131F3A7DC162}" type="pres">
      <dgm:prSet presAssocID="{398CA9DD-B9F9-42F3-A7EF-7AEB994F588B}" presName="parentShp" presStyleLbl="node1" presStyleIdx="0" presStyleCnt="2" custScaleX="73505">
        <dgm:presLayoutVars>
          <dgm:bulletEnabled val="1"/>
        </dgm:presLayoutVars>
      </dgm:prSet>
      <dgm:spPr/>
    </dgm:pt>
    <dgm:pt modelId="{85F1036E-2EC2-4D19-91A5-1AEBC8BAE01D}" type="pres">
      <dgm:prSet presAssocID="{398CA9DD-B9F9-42F3-A7EF-7AEB994F588B}" presName="childShp" presStyleLbl="bgAccFollowNode1" presStyleIdx="0" presStyleCnt="2" custScaleX="117663">
        <dgm:presLayoutVars>
          <dgm:bulletEnabled val="1"/>
        </dgm:presLayoutVars>
      </dgm:prSet>
      <dgm:spPr/>
    </dgm:pt>
    <dgm:pt modelId="{60616184-17BD-4EFC-88D3-6DB87898C0F7}" type="pres">
      <dgm:prSet presAssocID="{A4A5A2E0-15E6-4BEE-B4A8-977147171BCF}" presName="spacing" presStyleCnt="0"/>
      <dgm:spPr/>
    </dgm:pt>
    <dgm:pt modelId="{0F21FA90-C8AB-442E-BF79-A0AE4878CE9C}" type="pres">
      <dgm:prSet presAssocID="{CECCC19E-AEA0-493B-A9BB-0011553CD293}" presName="linNode" presStyleCnt="0"/>
      <dgm:spPr/>
    </dgm:pt>
    <dgm:pt modelId="{5A6FC75B-307F-4DCF-8D57-A1C01381AC81}" type="pres">
      <dgm:prSet presAssocID="{CECCC19E-AEA0-493B-A9BB-0011553CD293}" presName="parentShp" presStyleLbl="node1" presStyleIdx="1" presStyleCnt="2" custScaleX="73505">
        <dgm:presLayoutVars>
          <dgm:bulletEnabled val="1"/>
        </dgm:presLayoutVars>
      </dgm:prSet>
      <dgm:spPr/>
    </dgm:pt>
    <dgm:pt modelId="{32E76F8F-866B-4A7C-988D-D7DDBA2FB12C}" type="pres">
      <dgm:prSet presAssocID="{CECCC19E-AEA0-493B-A9BB-0011553CD293}" presName="childShp" presStyleLbl="bgAccFollowNode1" presStyleIdx="1" presStyleCnt="2" custScaleX="117663" custScaleY="121745">
        <dgm:presLayoutVars>
          <dgm:bulletEnabled val="1"/>
        </dgm:presLayoutVars>
      </dgm:prSet>
      <dgm:spPr/>
    </dgm:pt>
  </dgm:ptLst>
  <dgm:cxnLst>
    <dgm:cxn modelId="{7D79C413-C212-4AC0-9D7A-F407973FFE57}" type="presOf" srcId="{EB9A85DA-5792-466F-9A9B-B8FE4A4777D9}" destId="{0E45D77F-BB9A-4481-B10F-86A249CDCBE5}" srcOrd="0" destOrd="0" presId="urn:microsoft.com/office/officeart/2005/8/layout/vList6"/>
    <dgm:cxn modelId="{60762F1E-7A75-4E5E-BB5C-D994FEC426EE}" type="presOf" srcId="{EA1DE382-0BD8-4E21-A9D7-FF86067B0004}" destId="{32E76F8F-866B-4A7C-988D-D7DDBA2FB12C}" srcOrd="0" destOrd="0" presId="urn:microsoft.com/office/officeart/2005/8/layout/vList6"/>
    <dgm:cxn modelId="{1D571636-F8EC-48E7-AFF6-436E42E9B4F3}" type="presOf" srcId="{CECCC19E-AEA0-493B-A9BB-0011553CD293}" destId="{5A6FC75B-307F-4DCF-8D57-A1C01381AC81}" srcOrd="0" destOrd="0" presId="urn:microsoft.com/office/officeart/2005/8/layout/vList6"/>
    <dgm:cxn modelId="{D26D1573-F0FA-426D-BAED-E0D2265BFF4E}" srcId="{398CA9DD-B9F9-42F3-A7EF-7AEB994F588B}" destId="{42619224-5E85-42A6-8A1C-CF89461AE938}" srcOrd="0" destOrd="0" parTransId="{F604DF01-C114-4B16-BD3A-0E96E969C72A}" sibTransId="{3FFCFAEF-C5F1-48B8-B7FF-25516FB16BF8}"/>
    <dgm:cxn modelId="{A15AB190-4477-43FB-9654-0E2FA8960F8E}" srcId="{CECCC19E-AEA0-493B-A9BB-0011553CD293}" destId="{EA1DE382-0BD8-4E21-A9D7-FF86067B0004}" srcOrd="0" destOrd="0" parTransId="{9C6B1917-E585-4C49-82B2-54738F081B2B}" sibTransId="{00775A18-BB98-40EC-BBD8-67789F283BEE}"/>
    <dgm:cxn modelId="{2FFE96C3-AD05-42A3-BE59-81068B099F14}" srcId="{EB9A85DA-5792-466F-9A9B-B8FE4A4777D9}" destId="{398CA9DD-B9F9-42F3-A7EF-7AEB994F588B}" srcOrd="0" destOrd="0" parTransId="{EB275365-7703-4B25-B084-2B13DDD7A2E6}" sibTransId="{A4A5A2E0-15E6-4BEE-B4A8-977147171BCF}"/>
    <dgm:cxn modelId="{4138E0F8-E465-4D49-9DA8-D8B68A13C25F}" srcId="{EB9A85DA-5792-466F-9A9B-B8FE4A4777D9}" destId="{CECCC19E-AEA0-493B-A9BB-0011553CD293}" srcOrd="1" destOrd="0" parTransId="{DFB7A6DB-E8AF-41D6-9266-9514D3C70BFE}" sibTransId="{C997A302-528F-4FDB-9DD0-F120D5A33200}"/>
    <dgm:cxn modelId="{A78923FC-8484-43ED-BDE9-B9898B6C6778}" type="presOf" srcId="{398CA9DD-B9F9-42F3-A7EF-7AEB994F588B}" destId="{C17131F1-BA6E-4314-8D16-131F3A7DC162}" srcOrd="0" destOrd="0" presId="urn:microsoft.com/office/officeart/2005/8/layout/vList6"/>
    <dgm:cxn modelId="{74FD70FD-C16E-4F12-85E9-76A8067C1E52}" type="presOf" srcId="{42619224-5E85-42A6-8A1C-CF89461AE938}" destId="{85F1036E-2EC2-4D19-91A5-1AEBC8BAE01D}" srcOrd="0" destOrd="0" presId="urn:microsoft.com/office/officeart/2005/8/layout/vList6"/>
    <dgm:cxn modelId="{01AE460C-6223-4C33-9576-F28E54E86265}" type="presParOf" srcId="{0E45D77F-BB9A-4481-B10F-86A249CDCBE5}" destId="{5AD1C3E4-C61F-44A0-AE1B-6A1E759402F7}" srcOrd="0" destOrd="0" presId="urn:microsoft.com/office/officeart/2005/8/layout/vList6"/>
    <dgm:cxn modelId="{E100C3D7-4E5E-478D-80A4-6A47C8C58E22}" type="presParOf" srcId="{5AD1C3E4-C61F-44A0-AE1B-6A1E759402F7}" destId="{C17131F1-BA6E-4314-8D16-131F3A7DC162}" srcOrd="0" destOrd="0" presId="urn:microsoft.com/office/officeart/2005/8/layout/vList6"/>
    <dgm:cxn modelId="{A5B019FB-013E-4F64-B104-938D552F4696}" type="presParOf" srcId="{5AD1C3E4-C61F-44A0-AE1B-6A1E759402F7}" destId="{85F1036E-2EC2-4D19-91A5-1AEBC8BAE01D}" srcOrd="1" destOrd="0" presId="urn:microsoft.com/office/officeart/2005/8/layout/vList6"/>
    <dgm:cxn modelId="{AD7F9A8D-34EB-4E4D-858B-2F010CC5F3D5}" type="presParOf" srcId="{0E45D77F-BB9A-4481-B10F-86A249CDCBE5}" destId="{60616184-17BD-4EFC-88D3-6DB87898C0F7}" srcOrd="1" destOrd="0" presId="urn:microsoft.com/office/officeart/2005/8/layout/vList6"/>
    <dgm:cxn modelId="{7A7A03FA-A2D2-498C-BE90-A2FEF0B665A7}" type="presParOf" srcId="{0E45D77F-BB9A-4481-B10F-86A249CDCBE5}" destId="{0F21FA90-C8AB-442E-BF79-A0AE4878CE9C}" srcOrd="2" destOrd="0" presId="urn:microsoft.com/office/officeart/2005/8/layout/vList6"/>
    <dgm:cxn modelId="{5F8BEC09-D1D2-44AA-8E39-C5B74621A0B5}" type="presParOf" srcId="{0F21FA90-C8AB-442E-BF79-A0AE4878CE9C}" destId="{5A6FC75B-307F-4DCF-8D57-A1C01381AC81}" srcOrd="0" destOrd="0" presId="urn:microsoft.com/office/officeart/2005/8/layout/vList6"/>
    <dgm:cxn modelId="{88693FC4-3A09-41A3-AC63-0D91B991F982}" type="presParOf" srcId="{0F21FA90-C8AB-442E-BF79-A0AE4878CE9C}" destId="{32E76F8F-866B-4A7C-988D-D7DDBA2FB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A85DA-5792-466F-9A9B-B8FE4A4777D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8CA9DD-B9F9-42F3-A7EF-7AEB994F588B}">
      <dgm:prSet phldrT="[Текст]" custT="1"/>
      <dgm:spPr/>
      <dgm:t>
        <a:bodyPr/>
        <a:lstStyle/>
        <a:p>
          <a:r>
            <a:rPr lang="uk-UA" sz="3200" noProof="0" dirty="0"/>
            <a:t>Прийняття рішень</a:t>
          </a:r>
        </a:p>
      </dgm:t>
    </dgm:pt>
    <dgm:pt modelId="{EB275365-7703-4B25-B084-2B13DDD7A2E6}" type="parTrans" cxnId="{2FFE96C3-AD05-42A3-BE59-81068B099F14}">
      <dgm:prSet/>
      <dgm:spPr/>
      <dgm:t>
        <a:bodyPr/>
        <a:lstStyle/>
        <a:p>
          <a:endParaRPr lang="ru-RU"/>
        </a:p>
      </dgm:t>
    </dgm:pt>
    <dgm:pt modelId="{A4A5A2E0-15E6-4BEE-B4A8-977147171BCF}" type="sibTrans" cxnId="{2FFE96C3-AD05-42A3-BE59-81068B099F14}">
      <dgm:prSet/>
      <dgm:spPr/>
      <dgm:t>
        <a:bodyPr/>
        <a:lstStyle/>
        <a:p>
          <a:endParaRPr lang="ru-RU"/>
        </a:p>
      </dgm:t>
    </dgm:pt>
    <dgm:pt modelId="{42619224-5E85-42A6-8A1C-CF89461AE938}">
      <dgm:prSet phldrT="[Текст]" custT="1"/>
      <dgm:spPr/>
      <dgm:t>
        <a:bodyPr/>
        <a:lstStyle/>
        <a:p>
          <a:r>
            <a:rPr lang="uk-UA" sz="2000" b="0" i="0" noProof="0" dirty="0"/>
            <a:t>Визначення цілей; виявлення проблем; визначення необхідної інформації; розгляд можливих альтернатив; приймання рішення; розробка заходів для виконання рішення; розподіл відповідальності серед працюючих; оцінка прийнятих рішень.</a:t>
          </a:r>
          <a:endParaRPr lang="uk-UA" sz="2000" noProof="0" dirty="0"/>
        </a:p>
      </dgm:t>
    </dgm:pt>
    <dgm:pt modelId="{F604DF01-C114-4B16-BD3A-0E96E969C72A}" type="parTrans" cxnId="{D26D1573-F0FA-426D-BAED-E0D2265BFF4E}">
      <dgm:prSet/>
      <dgm:spPr/>
      <dgm:t>
        <a:bodyPr/>
        <a:lstStyle/>
        <a:p>
          <a:endParaRPr lang="ru-RU"/>
        </a:p>
      </dgm:t>
    </dgm:pt>
    <dgm:pt modelId="{3FFCFAEF-C5F1-48B8-B7FF-25516FB16BF8}" type="sibTrans" cxnId="{D26D1573-F0FA-426D-BAED-E0D2265BFF4E}">
      <dgm:prSet/>
      <dgm:spPr/>
      <dgm:t>
        <a:bodyPr/>
        <a:lstStyle/>
        <a:p>
          <a:endParaRPr lang="ru-RU"/>
        </a:p>
      </dgm:t>
    </dgm:pt>
    <dgm:pt modelId="{CECCC19E-AEA0-493B-A9BB-0011553CD293}">
      <dgm:prSet phldrT="[Текст]" custT="1"/>
      <dgm:spPr/>
      <dgm:t>
        <a:bodyPr/>
        <a:lstStyle/>
        <a:p>
          <a:r>
            <a:rPr lang="uk-UA" sz="3200" noProof="0" dirty="0"/>
            <a:t>Емоційний інтелект</a:t>
          </a:r>
        </a:p>
      </dgm:t>
    </dgm:pt>
    <dgm:pt modelId="{DFB7A6DB-E8AF-41D6-9266-9514D3C70BFE}" type="parTrans" cxnId="{4138E0F8-E465-4D49-9DA8-D8B68A13C25F}">
      <dgm:prSet/>
      <dgm:spPr/>
      <dgm:t>
        <a:bodyPr/>
        <a:lstStyle/>
        <a:p>
          <a:endParaRPr lang="ru-RU"/>
        </a:p>
      </dgm:t>
    </dgm:pt>
    <dgm:pt modelId="{C997A302-528F-4FDB-9DD0-F120D5A33200}" type="sibTrans" cxnId="{4138E0F8-E465-4D49-9DA8-D8B68A13C25F}">
      <dgm:prSet/>
      <dgm:spPr/>
      <dgm:t>
        <a:bodyPr/>
        <a:lstStyle/>
        <a:p>
          <a:endParaRPr lang="ru-RU"/>
        </a:p>
      </dgm:t>
    </dgm:pt>
    <dgm:pt modelId="{EA1DE382-0BD8-4E21-A9D7-FF86067B0004}">
      <dgm:prSet phldrT="[Текст]" custT="1"/>
      <dgm:spPr/>
      <dgm:t>
        <a:bodyPr/>
        <a:lstStyle/>
        <a:p>
          <a:r>
            <a:rPr lang="uk-UA" sz="2000" noProof="0" dirty="0"/>
            <a:t>Розуміти емоції, мотивацію, наміри свої і інших людей і управляти ними, що необхідно для вирішення практичних завдань, ухвалення рішень і будування комунікацій з іншими людьми.</a:t>
          </a:r>
        </a:p>
      </dgm:t>
    </dgm:pt>
    <dgm:pt modelId="{9C6B1917-E585-4C49-82B2-54738F081B2B}" type="parTrans" cxnId="{A15AB190-4477-43FB-9654-0E2FA8960F8E}">
      <dgm:prSet/>
      <dgm:spPr/>
      <dgm:t>
        <a:bodyPr/>
        <a:lstStyle/>
        <a:p>
          <a:endParaRPr lang="ru-RU"/>
        </a:p>
      </dgm:t>
    </dgm:pt>
    <dgm:pt modelId="{00775A18-BB98-40EC-BBD8-67789F283BEE}" type="sibTrans" cxnId="{A15AB190-4477-43FB-9654-0E2FA8960F8E}">
      <dgm:prSet/>
      <dgm:spPr/>
      <dgm:t>
        <a:bodyPr/>
        <a:lstStyle/>
        <a:p>
          <a:endParaRPr lang="ru-RU"/>
        </a:p>
      </dgm:t>
    </dgm:pt>
    <dgm:pt modelId="{0E45D77F-BB9A-4481-B10F-86A249CDCBE5}" type="pres">
      <dgm:prSet presAssocID="{EB9A85DA-5792-466F-9A9B-B8FE4A4777D9}" presName="Name0" presStyleCnt="0">
        <dgm:presLayoutVars>
          <dgm:dir/>
          <dgm:animLvl val="lvl"/>
          <dgm:resizeHandles/>
        </dgm:presLayoutVars>
      </dgm:prSet>
      <dgm:spPr/>
    </dgm:pt>
    <dgm:pt modelId="{5AD1C3E4-C61F-44A0-AE1B-6A1E759402F7}" type="pres">
      <dgm:prSet presAssocID="{398CA9DD-B9F9-42F3-A7EF-7AEB994F588B}" presName="linNode" presStyleCnt="0"/>
      <dgm:spPr/>
    </dgm:pt>
    <dgm:pt modelId="{C17131F1-BA6E-4314-8D16-131F3A7DC162}" type="pres">
      <dgm:prSet presAssocID="{398CA9DD-B9F9-42F3-A7EF-7AEB994F588B}" presName="parentShp" presStyleLbl="node1" presStyleIdx="0" presStyleCnt="2" custScaleX="70321">
        <dgm:presLayoutVars>
          <dgm:bulletEnabled val="1"/>
        </dgm:presLayoutVars>
      </dgm:prSet>
      <dgm:spPr/>
    </dgm:pt>
    <dgm:pt modelId="{85F1036E-2EC2-4D19-91A5-1AEBC8BAE01D}" type="pres">
      <dgm:prSet presAssocID="{398CA9DD-B9F9-42F3-A7EF-7AEB994F588B}" presName="childShp" presStyleLbl="bgAccFollowNode1" presStyleIdx="0" presStyleCnt="2" custScaleX="119786" custScaleY="109447">
        <dgm:presLayoutVars>
          <dgm:bulletEnabled val="1"/>
        </dgm:presLayoutVars>
      </dgm:prSet>
      <dgm:spPr/>
    </dgm:pt>
    <dgm:pt modelId="{60616184-17BD-4EFC-88D3-6DB87898C0F7}" type="pres">
      <dgm:prSet presAssocID="{A4A5A2E0-15E6-4BEE-B4A8-977147171BCF}" presName="spacing" presStyleCnt="0"/>
      <dgm:spPr/>
    </dgm:pt>
    <dgm:pt modelId="{0F21FA90-C8AB-442E-BF79-A0AE4878CE9C}" type="pres">
      <dgm:prSet presAssocID="{CECCC19E-AEA0-493B-A9BB-0011553CD293}" presName="linNode" presStyleCnt="0"/>
      <dgm:spPr/>
    </dgm:pt>
    <dgm:pt modelId="{5A6FC75B-307F-4DCF-8D57-A1C01381AC81}" type="pres">
      <dgm:prSet presAssocID="{CECCC19E-AEA0-493B-A9BB-0011553CD293}" presName="parentShp" presStyleLbl="node1" presStyleIdx="1" presStyleCnt="2" custScaleX="70321">
        <dgm:presLayoutVars>
          <dgm:bulletEnabled val="1"/>
        </dgm:presLayoutVars>
      </dgm:prSet>
      <dgm:spPr/>
    </dgm:pt>
    <dgm:pt modelId="{32E76F8F-866B-4A7C-988D-D7DDBA2FB12C}" type="pres">
      <dgm:prSet presAssocID="{CECCC19E-AEA0-493B-A9BB-0011553CD293}" presName="childShp" presStyleLbl="bgAccFollowNode1" presStyleIdx="1" presStyleCnt="2" custScaleX="119786">
        <dgm:presLayoutVars>
          <dgm:bulletEnabled val="1"/>
        </dgm:presLayoutVars>
      </dgm:prSet>
      <dgm:spPr/>
    </dgm:pt>
  </dgm:ptLst>
  <dgm:cxnLst>
    <dgm:cxn modelId="{7D79C413-C212-4AC0-9D7A-F407973FFE57}" type="presOf" srcId="{EB9A85DA-5792-466F-9A9B-B8FE4A4777D9}" destId="{0E45D77F-BB9A-4481-B10F-86A249CDCBE5}" srcOrd="0" destOrd="0" presId="urn:microsoft.com/office/officeart/2005/8/layout/vList6"/>
    <dgm:cxn modelId="{60762F1E-7A75-4E5E-BB5C-D994FEC426EE}" type="presOf" srcId="{EA1DE382-0BD8-4E21-A9D7-FF86067B0004}" destId="{32E76F8F-866B-4A7C-988D-D7DDBA2FB12C}" srcOrd="0" destOrd="0" presId="urn:microsoft.com/office/officeart/2005/8/layout/vList6"/>
    <dgm:cxn modelId="{1D571636-F8EC-48E7-AFF6-436E42E9B4F3}" type="presOf" srcId="{CECCC19E-AEA0-493B-A9BB-0011553CD293}" destId="{5A6FC75B-307F-4DCF-8D57-A1C01381AC81}" srcOrd="0" destOrd="0" presId="urn:microsoft.com/office/officeart/2005/8/layout/vList6"/>
    <dgm:cxn modelId="{D26D1573-F0FA-426D-BAED-E0D2265BFF4E}" srcId="{398CA9DD-B9F9-42F3-A7EF-7AEB994F588B}" destId="{42619224-5E85-42A6-8A1C-CF89461AE938}" srcOrd="0" destOrd="0" parTransId="{F604DF01-C114-4B16-BD3A-0E96E969C72A}" sibTransId="{3FFCFAEF-C5F1-48B8-B7FF-25516FB16BF8}"/>
    <dgm:cxn modelId="{A15AB190-4477-43FB-9654-0E2FA8960F8E}" srcId="{CECCC19E-AEA0-493B-A9BB-0011553CD293}" destId="{EA1DE382-0BD8-4E21-A9D7-FF86067B0004}" srcOrd="0" destOrd="0" parTransId="{9C6B1917-E585-4C49-82B2-54738F081B2B}" sibTransId="{00775A18-BB98-40EC-BBD8-67789F283BEE}"/>
    <dgm:cxn modelId="{2FFE96C3-AD05-42A3-BE59-81068B099F14}" srcId="{EB9A85DA-5792-466F-9A9B-B8FE4A4777D9}" destId="{398CA9DD-B9F9-42F3-A7EF-7AEB994F588B}" srcOrd="0" destOrd="0" parTransId="{EB275365-7703-4B25-B084-2B13DDD7A2E6}" sibTransId="{A4A5A2E0-15E6-4BEE-B4A8-977147171BCF}"/>
    <dgm:cxn modelId="{4138E0F8-E465-4D49-9DA8-D8B68A13C25F}" srcId="{EB9A85DA-5792-466F-9A9B-B8FE4A4777D9}" destId="{CECCC19E-AEA0-493B-A9BB-0011553CD293}" srcOrd="1" destOrd="0" parTransId="{DFB7A6DB-E8AF-41D6-9266-9514D3C70BFE}" sibTransId="{C997A302-528F-4FDB-9DD0-F120D5A33200}"/>
    <dgm:cxn modelId="{A78923FC-8484-43ED-BDE9-B9898B6C6778}" type="presOf" srcId="{398CA9DD-B9F9-42F3-A7EF-7AEB994F588B}" destId="{C17131F1-BA6E-4314-8D16-131F3A7DC162}" srcOrd="0" destOrd="0" presId="urn:microsoft.com/office/officeart/2005/8/layout/vList6"/>
    <dgm:cxn modelId="{74FD70FD-C16E-4F12-85E9-76A8067C1E52}" type="presOf" srcId="{42619224-5E85-42A6-8A1C-CF89461AE938}" destId="{85F1036E-2EC2-4D19-91A5-1AEBC8BAE01D}" srcOrd="0" destOrd="0" presId="urn:microsoft.com/office/officeart/2005/8/layout/vList6"/>
    <dgm:cxn modelId="{01AE460C-6223-4C33-9576-F28E54E86265}" type="presParOf" srcId="{0E45D77F-BB9A-4481-B10F-86A249CDCBE5}" destId="{5AD1C3E4-C61F-44A0-AE1B-6A1E759402F7}" srcOrd="0" destOrd="0" presId="urn:microsoft.com/office/officeart/2005/8/layout/vList6"/>
    <dgm:cxn modelId="{E100C3D7-4E5E-478D-80A4-6A47C8C58E22}" type="presParOf" srcId="{5AD1C3E4-C61F-44A0-AE1B-6A1E759402F7}" destId="{C17131F1-BA6E-4314-8D16-131F3A7DC162}" srcOrd="0" destOrd="0" presId="urn:microsoft.com/office/officeart/2005/8/layout/vList6"/>
    <dgm:cxn modelId="{A5B019FB-013E-4F64-B104-938D552F4696}" type="presParOf" srcId="{5AD1C3E4-C61F-44A0-AE1B-6A1E759402F7}" destId="{85F1036E-2EC2-4D19-91A5-1AEBC8BAE01D}" srcOrd="1" destOrd="0" presId="urn:microsoft.com/office/officeart/2005/8/layout/vList6"/>
    <dgm:cxn modelId="{AD7F9A8D-34EB-4E4D-858B-2F010CC5F3D5}" type="presParOf" srcId="{0E45D77F-BB9A-4481-B10F-86A249CDCBE5}" destId="{60616184-17BD-4EFC-88D3-6DB87898C0F7}" srcOrd="1" destOrd="0" presId="urn:microsoft.com/office/officeart/2005/8/layout/vList6"/>
    <dgm:cxn modelId="{7A7A03FA-A2D2-498C-BE90-A2FEF0B665A7}" type="presParOf" srcId="{0E45D77F-BB9A-4481-B10F-86A249CDCBE5}" destId="{0F21FA90-C8AB-442E-BF79-A0AE4878CE9C}" srcOrd="2" destOrd="0" presId="urn:microsoft.com/office/officeart/2005/8/layout/vList6"/>
    <dgm:cxn modelId="{5F8BEC09-D1D2-44AA-8E39-C5B74621A0B5}" type="presParOf" srcId="{0F21FA90-C8AB-442E-BF79-A0AE4878CE9C}" destId="{5A6FC75B-307F-4DCF-8D57-A1C01381AC81}" srcOrd="0" destOrd="0" presId="urn:microsoft.com/office/officeart/2005/8/layout/vList6"/>
    <dgm:cxn modelId="{88693FC4-3A09-41A3-AC63-0D91B991F982}" type="presParOf" srcId="{0F21FA90-C8AB-442E-BF79-A0AE4878CE9C}" destId="{32E76F8F-866B-4A7C-988D-D7DDBA2FB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A85DA-5792-466F-9A9B-B8FE4A4777D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8CA9DD-B9F9-42F3-A7EF-7AEB994F588B}">
      <dgm:prSet phldrT="[Текст]"/>
      <dgm:spPr/>
      <dgm:t>
        <a:bodyPr/>
        <a:lstStyle/>
        <a:p>
          <a:r>
            <a:rPr lang="ru-RU" dirty="0"/>
            <a:t>Робота в </a:t>
          </a:r>
          <a:r>
            <a:rPr lang="uk-UA" noProof="0" dirty="0"/>
            <a:t>режимі невизначеності</a:t>
          </a:r>
        </a:p>
      </dgm:t>
    </dgm:pt>
    <dgm:pt modelId="{EB275365-7703-4B25-B084-2B13DDD7A2E6}" type="parTrans" cxnId="{2FFE96C3-AD05-42A3-BE59-81068B099F14}">
      <dgm:prSet/>
      <dgm:spPr/>
      <dgm:t>
        <a:bodyPr/>
        <a:lstStyle/>
        <a:p>
          <a:endParaRPr lang="ru-RU"/>
        </a:p>
      </dgm:t>
    </dgm:pt>
    <dgm:pt modelId="{A4A5A2E0-15E6-4BEE-B4A8-977147171BCF}" type="sibTrans" cxnId="{2FFE96C3-AD05-42A3-BE59-81068B099F14}">
      <dgm:prSet/>
      <dgm:spPr/>
      <dgm:t>
        <a:bodyPr/>
        <a:lstStyle/>
        <a:p>
          <a:endParaRPr lang="ru-RU"/>
        </a:p>
      </dgm:t>
    </dgm:pt>
    <dgm:pt modelId="{42619224-5E85-42A6-8A1C-CF89461AE938}">
      <dgm:prSet phldrT="[Текст]"/>
      <dgm:spPr/>
      <dgm:t>
        <a:bodyPr/>
        <a:lstStyle/>
        <a:p>
          <a:r>
            <a:rPr lang="uk-UA" noProof="0" dirty="0"/>
            <a:t>Управління своїм станом та іншими людей в періоди фізичного і психологічного напруження: стислих термінів, форс-мажорів, сильних навантажень.</a:t>
          </a:r>
        </a:p>
      </dgm:t>
    </dgm:pt>
    <dgm:pt modelId="{F604DF01-C114-4B16-BD3A-0E96E969C72A}" type="parTrans" cxnId="{D26D1573-F0FA-426D-BAED-E0D2265BFF4E}">
      <dgm:prSet/>
      <dgm:spPr/>
      <dgm:t>
        <a:bodyPr/>
        <a:lstStyle/>
        <a:p>
          <a:endParaRPr lang="ru-RU"/>
        </a:p>
      </dgm:t>
    </dgm:pt>
    <dgm:pt modelId="{3FFCFAEF-C5F1-48B8-B7FF-25516FB16BF8}" type="sibTrans" cxnId="{D26D1573-F0FA-426D-BAED-E0D2265BFF4E}">
      <dgm:prSet/>
      <dgm:spPr/>
      <dgm:t>
        <a:bodyPr/>
        <a:lstStyle/>
        <a:p>
          <a:endParaRPr lang="ru-RU"/>
        </a:p>
      </dgm:t>
    </dgm:pt>
    <dgm:pt modelId="{CECCC19E-AEA0-493B-A9BB-0011553CD293}">
      <dgm:prSet phldrT="[Текст]"/>
      <dgm:spPr/>
      <dgm:t>
        <a:bodyPr/>
        <a:lstStyle/>
        <a:p>
          <a:r>
            <a:rPr lang="uk-UA" noProof="0" dirty="0"/>
            <a:t>Тайм-менеджмент</a:t>
          </a:r>
        </a:p>
      </dgm:t>
    </dgm:pt>
    <dgm:pt modelId="{DFB7A6DB-E8AF-41D6-9266-9514D3C70BFE}" type="parTrans" cxnId="{4138E0F8-E465-4D49-9DA8-D8B68A13C25F}">
      <dgm:prSet/>
      <dgm:spPr/>
      <dgm:t>
        <a:bodyPr/>
        <a:lstStyle/>
        <a:p>
          <a:endParaRPr lang="ru-RU"/>
        </a:p>
      </dgm:t>
    </dgm:pt>
    <dgm:pt modelId="{C997A302-528F-4FDB-9DD0-F120D5A33200}" type="sibTrans" cxnId="{4138E0F8-E465-4D49-9DA8-D8B68A13C25F}">
      <dgm:prSet/>
      <dgm:spPr/>
      <dgm:t>
        <a:bodyPr/>
        <a:lstStyle/>
        <a:p>
          <a:endParaRPr lang="ru-RU"/>
        </a:p>
      </dgm:t>
    </dgm:pt>
    <dgm:pt modelId="{EA1DE382-0BD8-4E21-A9D7-FF86067B0004}">
      <dgm:prSet phldrT="[Текст]"/>
      <dgm:spPr/>
      <dgm:t>
        <a:bodyPr/>
        <a:lstStyle/>
        <a:p>
          <a:r>
            <a:rPr lang="uk-UA" b="0" i="0" noProof="0" dirty="0"/>
            <a:t>Облік, розподіл і оперативне планування власних ресурсів часу, організація часу і підвищення ефекту від його використання.</a:t>
          </a:r>
          <a:endParaRPr lang="uk-UA" noProof="0" dirty="0"/>
        </a:p>
      </dgm:t>
    </dgm:pt>
    <dgm:pt modelId="{9C6B1917-E585-4C49-82B2-54738F081B2B}" type="parTrans" cxnId="{A15AB190-4477-43FB-9654-0E2FA8960F8E}">
      <dgm:prSet/>
      <dgm:spPr/>
      <dgm:t>
        <a:bodyPr/>
        <a:lstStyle/>
        <a:p>
          <a:endParaRPr lang="ru-RU"/>
        </a:p>
      </dgm:t>
    </dgm:pt>
    <dgm:pt modelId="{00775A18-BB98-40EC-BBD8-67789F283BEE}" type="sibTrans" cxnId="{A15AB190-4477-43FB-9654-0E2FA8960F8E}">
      <dgm:prSet/>
      <dgm:spPr/>
      <dgm:t>
        <a:bodyPr/>
        <a:lstStyle/>
        <a:p>
          <a:endParaRPr lang="ru-RU"/>
        </a:p>
      </dgm:t>
    </dgm:pt>
    <dgm:pt modelId="{0E45D77F-BB9A-4481-B10F-86A249CDCBE5}" type="pres">
      <dgm:prSet presAssocID="{EB9A85DA-5792-466F-9A9B-B8FE4A4777D9}" presName="Name0" presStyleCnt="0">
        <dgm:presLayoutVars>
          <dgm:dir/>
          <dgm:animLvl val="lvl"/>
          <dgm:resizeHandles/>
        </dgm:presLayoutVars>
      </dgm:prSet>
      <dgm:spPr/>
    </dgm:pt>
    <dgm:pt modelId="{5AD1C3E4-C61F-44A0-AE1B-6A1E759402F7}" type="pres">
      <dgm:prSet presAssocID="{398CA9DD-B9F9-42F3-A7EF-7AEB994F588B}" presName="linNode" presStyleCnt="0"/>
      <dgm:spPr/>
    </dgm:pt>
    <dgm:pt modelId="{C17131F1-BA6E-4314-8D16-131F3A7DC162}" type="pres">
      <dgm:prSet presAssocID="{398CA9DD-B9F9-42F3-A7EF-7AEB994F588B}" presName="parentShp" presStyleLbl="node1" presStyleIdx="0" presStyleCnt="2" custScaleX="72140">
        <dgm:presLayoutVars>
          <dgm:bulletEnabled val="1"/>
        </dgm:presLayoutVars>
      </dgm:prSet>
      <dgm:spPr/>
    </dgm:pt>
    <dgm:pt modelId="{85F1036E-2EC2-4D19-91A5-1AEBC8BAE01D}" type="pres">
      <dgm:prSet presAssocID="{398CA9DD-B9F9-42F3-A7EF-7AEB994F588B}" presName="childShp" presStyleLbl="bgAccFollowNode1" presStyleIdx="0" presStyleCnt="2" custScaleX="118260">
        <dgm:presLayoutVars>
          <dgm:bulletEnabled val="1"/>
        </dgm:presLayoutVars>
      </dgm:prSet>
      <dgm:spPr/>
    </dgm:pt>
    <dgm:pt modelId="{60616184-17BD-4EFC-88D3-6DB87898C0F7}" type="pres">
      <dgm:prSet presAssocID="{A4A5A2E0-15E6-4BEE-B4A8-977147171BCF}" presName="spacing" presStyleCnt="0"/>
      <dgm:spPr/>
    </dgm:pt>
    <dgm:pt modelId="{0F21FA90-C8AB-442E-BF79-A0AE4878CE9C}" type="pres">
      <dgm:prSet presAssocID="{CECCC19E-AEA0-493B-A9BB-0011553CD293}" presName="linNode" presStyleCnt="0"/>
      <dgm:spPr/>
    </dgm:pt>
    <dgm:pt modelId="{5A6FC75B-307F-4DCF-8D57-A1C01381AC81}" type="pres">
      <dgm:prSet presAssocID="{CECCC19E-AEA0-493B-A9BB-0011553CD293}" presName="parentShp" presStyleLbl="node1" presStyleIdx="1" presStyleCnt="2" custScaleX="72140">
        <dgm:presLayoutVars>
          <dgm:bulletEnabled val="1"/>
        </dgm:presLayoutVars>
      </dgm:prSet>
      <dgm:spPr/>
    </dgm:pt>
    <dgm:pt modelId="{32E76F8F-866B-4A7C-988D-D7DDBA2FB12C}" type="pres">
      <dgm:prSet presAssocID="{CECCC19E-AEA0-493B-A9BB-0011553CD293}" presName="childShp" presStyleLbl="bgAccFollowNode1" presStyleIdx="1" presStyleCnt="2" custScaleX="118573">
        <dgm:presLayoutVars>
          <dgm:bulletEnabled val="1"/>
        </dgm:presLayoutVars>
      </dgm:prSet>
      <dgm:spPr/>
    </dgm:pt>
  </dgm:ptLst>
  <dgm:cxnLst>
    <dgm:cxn modelId="{7D79C413-C212-4AC0-9D7A-F407973FFE57}" type="presOf" srcId="{EB9A85DA-5792-466F-9A9B-B8FE4A4777D9}" destId="{0E45D77F-BB9A-4481-B10F-86A249CDCBE5}" srcOrd="0" destOrd="0" presId="urn:microsoft.com/office/officeart/2005/8/layout/vList6"/>
    <dgm:cxn modelId="{60762F1E-7A75-4E5E-BB5C-D994FEC426EE}" type="presOf" srcId="{EA1DE382-0BD8-4E21-A9D7-FF86067B0004}" destId="{32E76F8F-866B-4A7C-988D-D7DDBA2FB12C}" srcOrd="0" destOrd="0" presId="urn:microsoft.com/office/officeart/2005/8/layout/vList6"/>
    <dgm:cxn modelId="{1D571636-F8EC-48E7-AFF6-436E42E9B4F3}" type="presOf" srcId="{CECCC19E-AEA0-493B-A9BB-0011553CD293}" destId="{5A6FC75B-307F-4DCF-8D57-A1C01381AC81}" srcOrd="0" destOrd="0" presId="urn:microsoft.com/office/officeart/2005/8/layout/vList6"/>
    <dgm:cxn modelId="{D26D1573-F0FA-426D-BAED-E0D2265BFF4E}" srcId="{398CA9DD-B9F9-42F3-A7EF-7AEB994F588B}" destId="{42619224-5E85-42A6-8A1C-CF89461AE938}" srcOrd="0" destOrd="0" parTransId="{F604DF01-C114-4B16-BD3A-0E96E969C72A}" sibTransId="{3FFCFAEF-C5F1-48B8-B7FF-25516FB16BF8}"/>
    <dgm:cxn modelId="{A15AB190-4477-43FB-9654-0E2FA8960F8E}" srcId="{CECCC19E-AEA0-493B-A9BB-0011553CD293}" destId="{EA1DE382-0BD8-4E21-A9D7-FF86067B0004}" srcOrd="0" destOrd="0" parTransId="{9C6B1917-E585-4C49-82B2-54738F081B2B}" sibTransId="{00775A18-BB98-40EC-BBD8-67789F283BEE}"/>
    <dgm:cxn modelId="{2FFE96C3-AD05-42A3-BE59-81068B099F14}" srcId="{EB9A85DA-5792-466F-9A9B-B8FE4A4777D9}" destId="{398CA9DD-B9F9-42F3-A7EF-7AEB994F588B}" srcOrd="0" destOrd="0" parTransId="{EB275365-7703-4B25-B084-2B13DDD7A2E6}" sibTransId="{A4A5A2E0-15E6-4BEE-B4A8-977147171BCF}"/>
    <dgm:cxn modelId="{4138E0F8-E465-4D49-9DA8-D8B68A13C25F}" srcId="{EB9A85DA-5792-466F-9A9B-B8FE4A4777D9}" destId="{CECCC19E-AEA0-493B-A9BB-0011553CD293}" srcOrd="1" destOrd="0" parTransId="{DFB7A6DB-E8AF-41D6-9266-9514D3C70BFE}" sibTransId="{C997A302-528F-4FDB-9DD0-F120D5A33200}"/>
    <dgm:cxn modelId="{A78923FC-8484-43ED-BDE9-B9898B6C6778}" type="presOf" srcId="{398CA9DD-B9F9-42F3-A7EF-7AEB994F588B}" destId="{C17131F1-BA6E-4314-8D16-131F3A7DC162}" srcOrd="0" destOrd="0" presId="urn:microsoft.com/office/officeart/2005/8/layout/vList6"/>
    <dgm:cxn modelId="{74FD70FD-C16E-4F12-85E9-76A8067C1E52}" type="presOf" srcId="{42619224-5E85-42A6-8A1C-CF89461AE938}" destId="{85F1036E-2EC2-4D19-91A5-1AEBC8BAE01D}" srcOrd="0" destOrd="0" presId="urn:microsoft.com/office/officeart/2005/8/layout/vList6"/>
    <dgm:cxn modelId="{01AE460C-6223-4C33-9576-F28E54E86265}" type="presParOf" srcId="{0E45D77F-BB9A-4481-B10F-86A249CDCBE5}" destId="{5AD1C3E4-C61F-44A0-AE1B-6A1E759402F7}" srcOrd="0" destOrd="0" presId="urn:microsoft.com/office/officeart/2005/8/layout/vList6"/>
    <dgm:cxn modelId="{E100C3D7-4E5E-478D-80A4-6A47C8C58E22}" type="presParOf" srcId="{5AD1C3E4-C61F-44A0-AE1B-6A1E759402F7}" destId="{C17131F1-BA6E-4314-8D16-131F3A7DC162}" srcOrd="0" destOrd="0" presId="urn:microsoft.com/office/officeart/2005/8/layout/vList6"/>
    <dgm:cxn modelId="{A5B019FB-013E-4F64-B104-938D552F4696}" type="presParOf" srcId="{5AD1C3E4-C61F-44A0-AE1B-6A1E759402F7}" destId="{85F1036E-2EC2-4D19-91A5-1AEBC8BAE01D}" srcOrd="1" destOrd="0" presId="urn:microsoft.com/office/officeart/2005/8/layout/vList6"/>
    <dgm:cxn modelId="{AD7F9A8D-34EB-4E4D-858B-2F010CC5F3D5}" type="presParOf" srcId="{0E45D77F-BB9A-4481-B10F-86A249CDCBE5}" destId="{60616184-17BD-4EFC-88D3-6DB87898C0F7}" srcOrd="1" destOrd="0" presId="urn:microsoft.com/office/officeart/2005/8/layout/vList6"/>
    <dgm:cxn modelId="{7A7A03FA-A2D2-498C-BE90-A2FEF0B665A7}" type="presParOf" srcId="{0E45D77F-BB9A-4481-B10F-86A249CDCBE5}" destId="{0F21FA90-C8AB-442E-BF79-A0AE4878CE9C}" srcOrd="2" destOrd="0" presId="urn:microsoft.com/office/officeart/2005/8/layout/vList6"/>
    <dgm:cxn modelId="{5F8BEC09-D1D2-44AA-8E39-C5B74621A0B5}" type="presParOf" srcId="{0F21FA90-C8AB-442E-BF79-A0AE4878CE9C}" destId="{5A6FC75B-307F-4DCF-8D57-A1C01381AC81}" srcOrd="0" destOrd="0" presId="urn:microsoft.com/office/officeart/2005/8/layout/vList6"/>
    <dgm:cxn modelId="{88693FC4-3A09-41A3-AC63-0D91B991F982}" type="presParOf" srcId="{0F21FA90-C8AB-442E-BF79-A0AE4878CE9C}" destId="{32E76F8F-866B-4A7C-988D-D7DDBA2FB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A85DA-5792-466F-9A9B-B8FE4A4777D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8CA9DD-B9F9-42F3-A7EF-7AEB994F588B}">
      <dgm:prSet phldrT="[Текст]"/>
      <dgm:spPr/>
      <dgm:t>
        <a:bodyPr/>
        <a:lstStyle/>
        <a:p>
          <a:r>
            <a:rPr lang="uk-UA" noProof="0" dirty="0"/>
            <a:t>Лідерство</a:t>
          </a:r>
        </a:p>
      </dgm:t>
    </dgm:pt>
    <dgm:pt modelId="{EB275365-7703-4B25-B084-2B13DDD7A2E6}" type="parTrans" cxnId="{2FFE96C3-AD05-42A3-BE59-81068B099F14}">
      <dgm:prSet/>
      <dgm:spPr/>
      <dgm:t>
        <a:bodyPr/>
        <a:lstStyle/>
        <a:p>
          <a:endParaRPr lang="ru-RU"/>
        </a:p>
      </dgm:t>
    </dgm:pt>
    <dgm:pt modelId="{A4A5A2E0-15E6-4BEE-B4A8-977147171BCF}" type="sibTrans" cxnId="{2FFE96C3-AD05-42A3-BE59-81068B099F14}">
      <dgm:prSet/>
      <dgm:spPr/>
      <dgm:t>
        <a:bodyPr/>
        <a:lstStyle/>
        <a:p>
          <a:endParaRPr lang="ru-RU"/>
        </a:p>
      </dgm:t>
    </dgm:pt>
    <dgm:pt modelId="{42619224-5E85-42A6-8A1C-CF89461AE938}">
      <dgm:prSet phldrT="[Текст]" custT="1"/>
      <dgm:spPr/>
      <dgm:t>
        <a:bodyPr/>
        <a:lstStyle/>
        <a:p>
          <a:r>
            <a:rPr lang="uk-UA" sz="2000" b="0" i="0" noProof="0" dirty="0"/>
            <a:t>Розумне й осмислене використання влади для досягнення стратегічних цілей.</a:t>
          </a:r>
          <a:endParaRPr lang="uk-UA" sz="2000" noProof="0" dirty="0"/>
        </a:p>
      </dgm:t>
    </dgm:pt>
    <dgm:pt modelId="{F604DF01-C114-4B16-BD3A-0E96E969C72A}" type="parTrans" cxnId="{D26D1573-F0FA-426D-BAED-E0D2265BFF4E}">
      <dgm:prSet/>
      <dgm:spPr/>
      <dgm:t>
        <a:bodyPr/>
        <a:lstStyle/>
        <a:p>
          <a:endParaRPr lang="ru-RU"/>
        </a:p>
      </dgm:t>
    </dgm:pt>
    <dgm:pt modelId="{3FFCFAEF-C5F1-48B8-B7FF-25516FB16BF8}" type="sibTrans" cxnId="{D26D1573-F0FA-426D-BAED-E0D2265BFF4E}">
      <dgm:prSet/>
      <dgm:spPr/>
      <dgm:t>
        <a:bodyPr/>
        <a:lstStyle/>
        <a:p>
          <a:endParaRPr lang="ru-RU"/>
        </a:p>
      </dgm:t>
    </dgm:pt>
    <dgm:pt modelId="{2001575A-1EC6-4094-85C0-8FDA484CECDA}">
      <dgm:prSet phldrT="[Текст]" custT="1"/>
      <dgm:spPr/>
      <dgm:t>
        <a:bodyPr/>
        <a:lstStyle/>
        <a:p>
          <a:r>
            <a:rPr lang="uk-UA" sz="2000" b="0" i="0" noProof="0" dirty="0"/>
            <a:t>Вплив на людей для досягнення результатів, демонструючи стандарти і якість роботи вище свого звичайного рівня.</a:t>
          </a:r>
          <a:endParaRPr lang="uk-UA" sz="2000" noProof="0" dirty="0"/>
        </a:p>
      </dgm:t>
    </dgm:pt>
    <dgm:pt modelId="{7377BB13-8CCB-46B7-9582-B71A2150F57F}" type="parTrans" cxnId="{E8BCC0B2-57CD-44FA-88A0-378531FAC5D1}">
      <dgm:prSet/>
      <dgm:spPr/>
      <dgm:t>
        <a:bodyPr/>
        <a:lstStyle/>
        <a:p>
          <a:endParaRPr lang="ru-RU"/>
        </a:p>
      </dgm:t>
    </dgm:pt>
    <dgm:pt modelId="{F6AC45BB-85EB-4C80-9B35-C7E4154AD9EC}" type="sibTrans" cxnId="{E8BCC0B2-57CD-44FA-88A0-378531FAC5D1}">
      <dgm:prSet/>
      <dgm:spPr/>
      <dgm:t>
        <a:bodyPr/>
        <a:lstStyle/>
        <a:p>
          <a:endParaRPr lang="ru-RU"/>
        </a:p>
      </dgm:t>
    </dgm:pt>
    <dgm:pt modelId="{CECCC19E-AEA0-493B-A9BB-0011553CD293}">
      <dgm:prSet phldrT="[Текст]"/>
      <dgm:spPr/>
      <dgm:t>
        <a:bodyPr/>
        <a:lstStyle/>
        <a:p>
          <a:r>
            <a:rPr lang="uk-UA" noProof="0" dirty="0"/>
            <a:t>Управління конфліктами</a:t>
          </a:r>
        </a:p>
      </dgm:t>
    </dgm:pt>
    <dgm:pt modelId="{DFB7A6DB-E8AF-41D6-9266-9514D3C70BFE}" type="parTrans" cxnId="{4138E0F8-E465-4D49-9DA8-D8B68A13C25F}">
      <dgm:prSet/>
      <dgm:spPr/>
      <dgm:t>
        <a:bodyPr/>
        <a:lstStyle/>
        <a:p>
          <a:endParaRPr lang="ru-RU"/>
        </a:p>
      </dgm:t>
    </dgm:pt>
    <dgm:pt modelId="{C997A302-528F-4FDB-9DD0-F120D5A33200}" type="sibTrans" cxnId="{4138E0F8-E465-4D49-9DA8-D8B68A13C25F}">
      <dgm:prSet/>
      <dgm:spPr/>
      <dgm:t>
        <a:bodyPr/>
        <a:lstStyle/>
        <a:p>
          <a:endParaRPr lang="ru-RU"/>
        </a:p>
      </dgm:t>
    </dgm:pt>
    <dgm:pt modelId="{EA1DE382-0BD8-4E21-A9D7-FF86067B0004}">
      <dgm:prSet phldrT="[Текст]" custT="1"/>
      <dgm:spPr/>
      <dgm:t>
        <a:bodyPr/>
        <a:lstStyle/>
        <a:p>
          <a:r>
            <a:rPr lang="uk-UA" sz="2000" b="0" i="0" noProof="0" dirty="0"/>
            <a:t>Прогнозування конфліктів і оцінка їх функціональної спрямованості, попередження або стимулювання конфлікту, регулювання конфлікту, вирішення конфлікту.</a:t>
          </a:r>
          <a:endParaRPr lang="uk-UA" sz="2000" noProof="0" dirty="0"/>
        </a:p>
      </dgm:t>
    </dgm:pt>
    <dgm:pt modelId="{9C6B1917-E585-4C49-82B2-54738F081B2B}" type="parTrans" cxnId="{A15AB190-4477-43FB-9654-0E2FA8960F8E}">
      <dgm:prSet/>
      <dgm:spPr/>
      <dgm:t>
        <a:bodyPr/>
        <a:lstStyle/>
        <a:p>
          <a:endParaRPr lang="ru-RU"/>
        </a:p>
      </dgm:t>
    </dgm:pt>
    <dgm:pt modelId="{00775A18-BB98-40EC-BBD8-67789F283BEE}" type="sibTrans" cxnId="{A15AB190-4477-43FB-9654-0E2FA8960F8E}">
      <dgm:prSet/>
      <dgm:spPr/>
      <dgm:t>
        <a:bodyPr/>
        <a:lstStyle/>
        <a:p>
          <a:endParaRPr lang="ru-RU"/>
        </a:p>
      </dgm:t>
    </dgm:pt>
    <dgm:pt modelId="{0E45D77F-BB9A-4481-B10F-86A249CDCBE5}" type="pres">
      <dgm:prSet presAssocID="{EB9A85DA-5792-466F-9A9B-B8FE4A4777D9}" presName="Name0" presStyleCnt="0">
        <dgm:presLayoutVars>
          <dgm:dir/>
          <dgm:animLvl val="lvl"/>
          <dgm:resizeHandles/>
        </dgm:presLayoutVars>
      </dgm:prSet>
      <dgm:spPr/>
    </dgm:pt>
    <dgm:pt modelId="{5AD1C3E4-C61F-44A0-AE1B-6A1E759402F7}" type="pres">
      <dgm:prSet presAssocID="{398CA9DD-B9F9-42F3-A7EF-7AEB994F588B}" presName="linNode" presStyleCnt="0"/>
      <dgm:spPr/>
    </dgm:pt>
    <dgm:pt modelId="{C17131F1-BA6E-4314-8D16-131F3A7DC162}" type="pres">
      <dgm:prSet presAssocID="{398CA9DD-B9F9-42F3-A7EF-7AEB994F588B}" presName="parentShp" presStyleLbl="node1" presStyleIdx="0" presStyleCnt="2" custScaleX="72140">
        <dgm:presLayoutVars>
          <dgm:bulletEnabled val="1"/>
        </dgm:presLayoutVars>
      </dgm:prSet>
      <dgm:spPr/>
    </dgm:pt>
    <dgm:pt modelId="{85F1036E-2EC2-4D19-91A5-1AEBC8BAE01D}" type="pres">
      <dgm:prSet presAssocID="{398CA9DD-B9F9-42F3-A7EF-7AEB994F588B}" presName="childShp" presStyleLbl="bgAccFollowNode1" presStyleIdx="0" presStyleCnt="2" custScaleX="118573" custScaleY="145216">
        <dgm:presLayoutVars>
          <dgm:bulletEnabled val="1"/>
        </dgm:presLayoutVars>
      </dgm:prSet>
      <dgm:spPr/>
    </dgm:pt>
    <dgm:pt modelId="{60616184-17BD-4EFC-88D3-6DB87898C0F7}" type="pres">
      <dgm:prSet presAssocID="{A4A5A2E0-15E6-4BEE-B4A8-977147171BCF}" presName="spacing" presStyleCnt="0"/>
      <dgm:spPr/>
    </dgm:pt>
    <dgm:pt modelId="{0F21FA90-C8AB-442E-BF79-A0AE4878CE9C}" type="pres">
      <dgm:prSet presAssocID="{CECCC19E-AEA0-493B-A9BB-0011553CD293}" presName="linNode" presStyleCnt="0"/>
      <dgm:spPr/>
    </dgm:pt>
    <dgm:pt modelId="{5A6FC75B-307F-4DCF-8D57-A1C01381AC81}" type="pres">
      <dgm:prSet presAssocID="{CECCC19E-AEA0-493B-A9BB-0011553CD293}" presName="parentShp" presStyleLbl="node1" presStyleIdx="1" presStyleCnt="2" custScaleX="72140">
        <dgm:presLayoutVars>
          <dgm:bulletEnabled val="1"/>
        </dgm:presLayoutVars>
      </dgm:prSet>
      <dgm:spPr/>
    </dgm:pt>
    <dgm:pt modelId="{32E76F8F-866B-4A7C-988D-D7DDBA2FB12C}" type="pres">
      <dgm:prSet presAssocID="{CECCC19E-AEA0-493B-A9BB-0011553CD293}" presName="childShp" presStyleLbl="bgAccFollowNode1" presStyleIdx="1" presStyleCnt="2" custScaleX="118573">
        <dgm:presLayoutVars>
          <dgm:bulletEnabled val="1"/>
        </dgm:presLayoutVars>
      </dgm:prSet>
      <dgm:spPr/>
    </dgm:pt>
  </dgm:ptLst>
  <dgm:cxnLst>
    <dgm:cxn modelId="{7D79C413-C212-4AC0-9D7A-F407973FFE57}" type="presOf" srcId="{EB9A85DA-5792-466F-9A9B-B8FE4A4777D9}" destId="{0E45D77F-BB9A-4481-B10F-86A249CDCBE5}" srcOrd="0" destOrd="0" presId="urn:microsoft.com/office/officeart/2005/8/layout/vList6"/>
    <dgm:cxn modelId="{60762F1E-7A75-4E5E-BB5C-D994FEC426EE}" type="presOf" srcId="{EA1DE382-0BD8-4E21-A9D7-FF86067B0004}" destId="{32E76F8F-866B-4A7C-988D-D7DDBA2FB12C}" srcOrd="0" destOrd="0" presId="urn:microsoft.com/office/officeart/2005/8/layout/vList6"/>
    <dgm:cxn modelId="{1D571636-F8EC-48E7-AFF6-436E42E9B4F3}" type="presOf" srcId="{CECCC19E-AEA0-493B-A9BB-0011553CD293}" destId="{5A6FC75B-307F-4DCF-8D57-A1C01381AC81}" srcOrd="0" destOrd="0" presId="urn:microsoft.com/office/officeart/2005/8/layout/vList6"/>
    <dgm:cxn modelId="{D26D1573-F0FA-426D-BAED-E0D2265BFF4E}" srcId="{398CA9DD-B9F9-42F3-A7EF-7AEB994F588B}" destId="{42619224-5E85-42A6-8A1C-CF89461AE938}" srcOrd="0" destOrd="0" parTransId="{F604DF01-C114-4B16-BD3A-0E96E969C72A}" sibTransId="{3FFCFAEF-C5F1-48B8-B7FF-25516FB16BF8}"/>
    <dgm:cxn modelId="{75EF1C8F-939E-403D-82E2-F542C22F99E0}" type="presOf" srcId="{2001575A-1EC6-4094-85C0-8FDA484CECDA}" destId="{85F1036E-2EC2-4D19-91A5-1AEBC8BAE01D}" srcOrd="0" destOrd="1" presId="urn:microsoft.com/office/officeart/2005/8/layout/vList6"/>
    <dgm:cxn modelId="{A15AB190-4477-43FB-9654-0E2FA8960F8E}" srcId="{CECCC19E-AEA0-493B-A9BB-0011553CD293}" destId="{EA1DE382-0BD8-4E21-A9D7-FF86067B0004}" srcOrd="0" destOrd="0" parTransId="{9C6B1917-E585-4C49-82B2-54738F081B2B}" sibTransId="{00775A18-BB98-40EC-BBD8-67789F283BEE}"/>
    <dgm:cxn modelId="{E8BCC0B2-57CD-44FA-88A0-378531FAC5D1}" srcId="{398CA9DD-B9F9-42F3-A7EF-7AEB994F588B}" destId="{2001575A-1EC6-4094-85C0-8FDA484CECDA}" srcOrd="1" destOrd="0" parTransId="{7377BB13-8CCB-46B7-9582-B71A2150F57F}" sibTransId="{F6AC45BB-85EB-4C80-9B35-C7E4154AD9EC}"/>
    <dgm:cxn modelId="{2FFE96C3-AD05-42A3-BE59-81068B099F14}" srcId="{EB9A85DA-5792-466F-9A9B-B8FE4A4777D9}" destId="{398CA9DD-B9F9-42F3-A7EF-7AEB994F588B}" srcOrd="0" destOrd="0" parTransId="{EB275365-7703-4B25-B084-2B13DDD7A2E6}" sibTransId="{A4A5A2E0-15E6-4BEE-B4A8-977147171BCF}"/>
    <dgm:cxn modelId="{4138E0F8-E465-4D49-9DA8-D8B68A13C25F}" srcId="{EB9A85DA-5792-466F-9A9B-B8FE4A4777D9}" destId="{CECCC19E-AEA0-493B-A9BB-0011553CD293}" srcOrd="1" destOrd="0" parTransId="{DFB7A6DB-E8AF-41D6-9266-9514D3C70BFE}" sibTransId="{C997A302-528F-4FDB-9DD0-F120D5A33200}"/>
    <dgm:cxn modelId="{A78923FC-8484-43ED-BDE9-B9898B6C6778}" type="presOf" srcId="{398CA9DD-B9F9-42F3-A7EF-7AEB994F588B}" destId="{C17131F1-BA6E-4314-8D16-131F3A7DC162}" srcOrd="0" destOrd="0" presId="urn:microsoft.com/office/officeart/2005/8/layout/vList6"/>
    <dgm:cxn modelId="{74FD70FD-C16E-4F12-85E9-76A8067C1E52}" type="presOf" srcId="{42619224-5E85-42A6-8A1C-CF89461AE938}" destId="{85F1036E-2EC2-4D19-91A5-1AEBC8BAE01D}" srcOrd="0" destOrd="0" presId="urn:microsoft.com/office/officeart/2005/8/layout/vList6"/>
    <dgm:cxn modelId="{01AE460C-6223-4C33-9576-F28E54E86265}" type="presParOf" srcId="{0E45D77F-BB9A-4481-B10F-86A249CDCBE5}" destId="{5AD1C3E4-C61F-44A0-AE1B-6A1E759402F7}" srcOrd="0" destOrd="0" presId="urn:microsoft.com/office/officeart/2005/8/layout/vList6"/>
    <dgm:cxn modelId="{E100C3D7-4E5E-478D-80A4-6A47C8C58E22}" type="presParOf" srcId="{5AD1C3E4-C61F-44A0-AE1B-6A1E759402F7}" destId="{C17131F1-BA6E-4314-8D16-131F3A7DC162}" srcOrd="0" destOrd="0" presId="urn:microsoft.com/office/officeart/2005/8/layout/vList6"/>
    <dgm:cxn modelId="{A5B019FB-013E-4F64-B104-938D552F4696}" type="presParOf" srcId="{5AD1C3E4-C61F-44A0-AE1B-6A1E759402F7}" destId="{85F1036E-2EC2-4D19-91A5-1AEBC8BAE01D}" srcOrd="1" destOrd="0" presId="urn:microsoft.com/office/officeart/2005/8/layout/vList6"/>
    <dgm:cxn modelId="{AD7F9A8D-34EB-4E4D-858B-2F010CC5F3D5}" type="presParOf" srcId="{0E45D77F-BB9A-4481-B10F-86A249CDCBE5}" destId="{60616184-17BD-4EFC-88D3-6DB87898C0F7}" srcOrd="1" destOrd="0" presId="urn:microsoft.com/office/officeart/2005/8/layout/vList6"/>
    <dgm:cxn modelId="{7A7A03FA-A2D2-498C-BE90-A2FEF0B665A7}" type="presParOf" srcId="{0E45D77F-BB9A-4481-B10F-86A249CDCBE5}" destId="{0F21FA90-C8AB-442E-BF79-A0AE4878CE9C}" srcOrd="2" destOrd="0" presId="urn:microsoft.com/office/officeart/2005/8/layout/vList6"/>
    <dgm:cxn modelId="{5F8BEC09-D1D2-44AA-8E39-C5B74621A0B5}" type="presParOf" srcId="{0F21FA90-C8AB-442E-BF79-A0AE4878CE9C}" destId="{5A6FC75B-307F-4DCF-8D57-A1C01381AC81}" srcOrd="0" destOrd="0" presId="urn:microsoft.com/office/officeart/2005/8/layout/vList6"/>
    <dgm:cxn modelId="{88693FC4-3A09-41A3-AC63-0D91B991F982}" type="presParOf" srcId="{0F21FA90-C8AB-442E-BF79-A0AE4878CE9C}" destId="{32E76F8F-866B-4A7C-988D-D7DDBA2FB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036E-2EC2-4D19-91A5-1AEBC8BAE01D}">
      <dsp:nvSpPr>
        <dsp:cNvPr id="0" name=""/>
        <dsp:cNvSpPr/>
      </dsp:nvSpPr>
      <dsp:spPr>
        <a:xfrm>
          <a:off x="3050699" y="284"/>
          <a:ext cx="7872727" cy="1110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Взаємодія між людьми за допомогою вербального або невербального спілкування, обмін інформацією.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Ділове спілкування, </a:t>
          </a:r>
          <a:r>
            <a:rPr lang="uk-UA" sz="2000" kern="1200" noProof="0" dirty="0"/>
            <a:t>презентація та ораторське мистецтво.</a:t>
          </a:r>
          <a:endParaRPr lang="ru-RU" sz="2000" kern="1200" dirty="0"/>
        </a:p>
      </dsp:txBody>
      <dsp:txXfrm>
        <a:off x="3050699" y="139039"/>
        <a:ext cx="7456464" cy="832527"/>
      </dsp:txXfrm>
    </dsp:sp>
    <dsp:sp modelId="{C17131F1-BA6E-4314-8D16-131F3A7DC162}">
      <dsp:nvSpPr>
        <dsp:cNvPr id="0" name=""/>
        <dsp:cNvSpPr/>
      </dsp:nvSpPr>
      <dsp:spPr>
        <a:xfrm>
          <a:off x="5199" y="284"/>
          <a:ext cx="3045500" cy="1110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Комунікація</a:t>
          </a:r>
          <a:endParaRPr lang="ru-RU" sz="3600" kern="1200" dirty="0"/>
        </a:p>
      </dsp:txBody>
      <dsp:txXfrm>
        <a:off x="59386" y="54471"/>
        <a:ext cx="2937126" cy="1001662"/>
      </dsp:txXfrm>
    </dsp:sp>
    <dsp:sp modelId="{32E76F8F-866B-4A7C-988D-D7DDBA2FB12C}">
      <dsp:nvSpPr>
        <dsp:cNvPr id="0" name=""/>
        <dsp:cNvSpPr/>
      </dsp:nvSpPr>
      <dsp:spPr>
        <a:xfrm>
          <a:off x="3050699" y="1221324"/>
          <a:ext cx="7872727" cy="1110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/>
            <a:t>Перевірка інформації, визначення взаємозв’язку між фактами, раціональне мислення, ухвалення правильних рішень і формулювання сильних аргументів.</a:t>
          </a:r>
        </a:p>
      </dsp:txBody>
      <dsp:txXfrm>
        <a:off x="3050699" y="1360079"/>
        <a:ext cx="7456464" cy="832527"/>
      </dsp:txXfrm>
    </dsp:sp>
    <dsp:sp modelId="{5A6FC75B-307F-4DCF-8D57-A1C01381AC81}">
      <dsp:nvSpPr>
        <dsp:cNvPr id="0" name=""/>
        <dsp:cNvSpPr/>
      </dsp:nvSpPr>
      <dsp:spPr>
        <a:xfrm>
          <a:off x="5199" y="1221324"/>
          <a:ext cx="3045500" cy="1110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 dirty="0"/>
            <a:t>Критичне мислення</a:t>
          </a:r>
        </a:p>
      </dsp:txBody>
      <dsp:txXfrm>
        <a:off x="59386" y="1275511"/>
        <a:ext cx="2937126" cy="1001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036E-2EC2-4D19-91A5-1AEBC8BAE01D}">
      <dsp:nvSpPr>
        <dsp:cNvPr id="0" name=""/>
        <dsp:cNvSpPr/>
      </dsp:nvSpPr>
      <dsp:spPr>
        <a:xfrm>
          <a:off x="3213245" y="1075"/>
          <a:ext cx="7715369" cy="11229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/>
            <a:t>Вчасне визначення потреби і бажання своєї аудиторії, щоб конкурувати на ринку праці, товарів і послуг</a:t>
          </a:r>
        </a:p>
      </dsp:txBody>
      <dsp:txXfrm>
        <a:off x="3213245" y="141440"/>
        <a:ext cx="7294276" cy="842187"/>
      </dsp:txXfrm>
    </dsp:sp>
    <dsp:sp modelId="{C17131F1-BA6E-4314-8D16-131F3A7DC162}">
      <dsp:nvSpPr>
        <dsp:cNvPr id="0" name=""/>
        <dsp:cNvSpPr/>
      </dsp:nvSpPr>
      <dsp:spPr>
        <a:xfrm>
          <a:off x="10" y="1075"/>
          <a:ext cx="3213234" cy="1122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 dirty="0" err="1"/>
            <a:t>Сервісність</a:t>
          </a:r>
          <a:r>
            <a:rPr lang="ru-RU" sz="2100" kern="1200" dirty="0"/>
            <a:t> / </a:t>
          </a:r>
          <a:r>
            <a:rPr lang="uk-UA" sz="2100" kern="1200" noProof="0" dirty="0" err="1"/>
            <a:t>Клієнтоорієнтованість</a:t>
          </a:r>
          <a:endParaRPr lang="uk-UA" sz="2100" kern="1200" noProof="0" dirty="0"/>
        </a:p>
      </dsp:txBody>
      <dsp:txXfrm>
        <a:off x="54826" y="55891"/>
        <a:ext cx="3103602" cy="1013284"/>
      </dsp:txXfrm>
    </dsp:sp>
    <dsp:sp modelId="{32E76F8F-866B-4A7C-988D-D7DDBA2FB12C}">
      <dsp:nvSpPr>
        <dsp:cNvPr id="0" name=""/>
        <dsp:cNvSpPr/>
      </dsp:nvSpPr>
      <dsp:spPr>
        <a:xfrm>
          <a:off x="3215443" y="1236284"/>
          <a:ext cx="7707834" cy="13670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/>
            <a:t>Діяльність з вирішення завдань та досягнення цілей проекту (</a:t>
          </a:r>
          <a:r>
            <a:rPr lang="uk-UA" sz="2000" b="0" i="0" kern="1200" noProof="0" dirty="0"/>
            <a:t>розробка і реалізація плану управління проектом, лідерство і мотивація команди, управління ризиками та змінами</a:t>
          </a:r>
          <a:r>
            <a:rPr lang="uk-UA" sz="2000" kern="1200" noProof="0" dirty="0"/>
            <a:t>)</a:t>
          </a:r>
        </a:p>
      </dsp:txBody>
      <dsp:txXfrm>
        <a:off x="3215443" y="1407171"/>
        <a:ext cx="7195173" cy="1025321"/>
      </dsp:txXfrm>
    </dsp:sp>
    <dsp:sp modelId="{5A6FC75B-307F-4DCF-8D57-A1C01381AC81}">
      <dsp:nvSpPr>
        <dsp:cNvPr id="0" name=""/>
        <dsp:cNvSpPr/>
      </dsp:nvSpPr>
      <dsp:spPr>
        <a:xfrm>
          <a:off x="5347" y="1358373"/>
          <a:ext cx="3210096" cy="1122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 dirty="0"/>
            <a:t>Управління проектами, людьми і собою</a:t>
          </a:r>
        </a:p>
      </dsp:txBody>
      <dsp:txXfrm>
        <a:off x="60163" y="1413189"/>
        <a:ext cx="3100464" cy="1013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036E-2EC2-4D19-91A5-1AEBC8BAE01D}">
      <dsp:nvSpPr>
        <dsp:cNvPr id="0" name=""/>
        <dsp:cNvSpPr/>
      </dsp:nvSpPr>
      <dsp:spPr>
        <a:xfrm>
          <a:off x="3076381" y="490"/>
          <a:ext cx="7846907" cy="17903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Визначення цілей; виявлення проблем; визначення необхідної інформації; розгляд можливих альтернатив; приймання рішення; розробка заходів для виконання рішення; розподіл відповідальності серед працюючих; оцінка прийнятих рішень.</a:t>
          </a:r>
          <a:endParaRPr lang="uk-UA" sz="2000" kern="1200" noProof="0" dirty="0"/>
        </a:p>
      </dsp:txBody>
      <dsp:txXfrm>
        <a:off x="3076381" y="224290"/>
        <a:ext cx="7175507" cy="1342799"/>
      </dsp:txXfrm>
    </dsp:sp>
    <dsp:sp modelId="{C17131F1-BA6E-4314-8D16-131F3A7DC162}">
      <dsp:nvSpPr>
        <dsp:cNvPr id="0" name=""/>
        <dsp:cNvSpPr/>
      </dsp:nvSpPr>
      <dsp:spPr>
        <a:xfrm>
          <a:off x="5336" y="77760"/>
          <a:ext cx="3071045" cy="1635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/>
            <a:t>Прийняття рішень</a:t>
          </a:r>
        </a:p>
      </dsp:txBody>
      <dsp:txXfrm>
        <a:off x="85192" y="157616"/>
        <a:ext cx="2911333" cy="1476147"/>
      </dsp:txXfrm>
    </dsp:sp>
    <dsp:sp modelId="{32E76F8F-866B-4A7C-988D-D7DDBA2FB12C}">
      <dsp:nvSpPr>
        <dsp:cNvPr id="0" name=""/>
        <dsp:cNvSpPr/>
      </dsp:nvSpPr>
      <dsp:spPr>
        <a:xfrm>
          <a:off x="3074047" y="1954475"/>
          <a:ext cx="7854578" cy="1635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/>
            <a:t>Розуміти емоції, мотивацію, наміри свої і інших людей і управляти ними, що необхідно для вирішення практичних завдань, ухвалення рішень і будування комунікацій з іншими людьми.</a:t>
          </a:r>
        </a:p>
      </dsp:txBody>
      <dsp:txXfrm>
        <a:off x="3074047" y="2158957"/>
        <a:ext cx="7241131" cy="1226895"/>
      </dsp:txXfrm>
    </dsp:sp>
    <dsp:sp modelId="{5A6FC75B-307F-4DCF-8D57-A1C01381AC81}">
      <dsp:nvSpPr>
        <dsp:cNvPr id="0" name=""/>
        <dsp:cNvSpPr/>
      </dsp:nvSpPr>
      <dsp:spPr>
        <a:xfrm>
          <a:off x="0" y="1954475"/>
          <a:ext cx="3074047" cy="1635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/>
            <a:t>Емоційний інтелект</a:t>
          </a:r>
        </a:p>
      </dsp:txBody>
      <dsp:txXfrm>
        <a:off x="79856" y="2034331"/>
        <a:ext cx="2914335" cy="1476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036E-2EC2-4D19-91A5-1AEBC8BAE01D}">
      <dsp:nvSpPr>
        <dsp:cNvPr id="0" name=""/>
        <dsp:cNvSpPr/>
      </dsp:nvSpPr>
      <dsp:spPr>
        <a:xfrm>
          <a:off x="3163837" y="284"/>
          <a:ext cx="7754515" cy="1110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noProof="0" dirty="0"/>
            <a:t>Управління своїм станом та іншими людей в періоди фізичного і психологічного напруження: стислих термінів, форс-мажорів, сильних навантажень.</a:t>
          </a:r>
        </a:p>
      </dsp:txBody>
      <dsp:txXfrm>
        <a:off x="3163837" y="139039"/>
        <a:ext cx="7338252" cy="832527"/>
      </dsp:txXfrm>
    </dsp:sp>
    <dsp:sp modelId="{C17131F1-BA6E-4314-8D16-131F3A7DC162}">
      <dsp:nvSpPr>
        <dsp:cNvPr id="0" name=""/>
        <dsp:cNvSpPr/>
      </dsp:nvSpPr>
      <dsp:spPr>
        <a:xfrm>
          <a:off x="10272" y="284"/>
          <a:ext cx="3153564" cy="1110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Робота в </a:t>
          </a:r>
          <a:r>
            <a:rPr lang="uk-UA" sz="2900" kern="1200" noProof="0" dirty="0"/>
            <a:t>режимі невизначеності</a:t>
          </a:r>
        </a:p>
      </dsp:txBody>
      <dsp:txXfrm>
        <a:off x="64459" y="54471"/>
        <a:ext cx="3045190" cy="1001662"/>
      </dsp:txXfrm>
    </dsp:sp>
    <dsp:sp modelId="{32E76F8F-866B-4A7C-988D-D7DDBA2FB12C}">
      <dsp:nvSpPr>
        <dsp:cNvPr id="0" name=""/>
        <dsp:cNvSpPr/>
      </dsp:nvSpPr>
      <dsp:spPr>
        <a:xfrm>
          <a:off x="3153575" y="1221324"/>
          <a:ext cx="7775039" cy="1110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Облік, розподіл і оперативне планування власних ресурсів часу, організація часу і підвищення ефекту від його використання.</a:t>
          </a:r>
          <a:endParaRPr lang="uk-UA" sz="2000" kern="1200" noProof="0" dirty="0"/>
        </a:p>
      </dsp:txBody>
      <dsp:txXfrm>
        <a:off x="3153575" y="1360079"/>
        <a:ext cx="7358776" cy="832527"/>
      </dsp:txXfrm>
    </dsp:sp>
    <dsp:sp modelId="{5A6FC75B-307F-4DCF-8D57-A1C01381AC81}">
      <dsp:nvSpPr>
        <dsp:cNvPr id="0" name=""/>
        <dsp:cNvSpPr/>
      </dsp:nvSpPr>
      <dsp:spPr>
        <a:xfrm>
          <a:off x="10" y="1221324"/>
          <a:ext cx="3153564" cy="1110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noProof="0" dirty="0"/>
            <a:t>Тайм-менеджмент</a:t>
          </a:r>
        </a:p>
      </dsp:txBody>
      <dsp:txXfrm>
        <a:off x="54197" y="1275511"/>
        <a:ext cx="3045190" cy="1001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036E-2EC2-4D19-91A5-1AEBC8BAE01D}">
      <dsp:nvSpPr>
        <dsp:cNvPr id="0" name=""/>
        <dsp:cNvSpPr/>
      </dsp:nvSpPr>
      <dsp:spPr>
        <a:xfrm>
          <a:off x="3158086" y="898"/>
          <a:ext cx="7759861" cy="1793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Розумне й осмислене використання влади для досягнення стратегічних цілей.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Вплив на людей для досягнення результатів, демонструючи стандарти і якість роботи вище свого звичайного рівня.</a:t>
          </a:r>
          <a:endParaRPr lang="uk-UA" sz="2000" kern="1200" noProof="0" dirty="0"/>
        </a:p>
      </dsp:txBody>
      <dsp:txXfrm>
        <a:off x="3158086" y="225059"/>
        <a:ext cx="7087378" cy="1344966"/>
      </dsp:txXfrm>
    </dsp:sp>
    <dsp:sp modelId="{C17131F1-BA6E-4314-8D16-131F3A7DC162}">
      <dsp:nvSpPr>
        <dsp:cNvPr id="0" name=""/>
        <dsp:cNvSpPr/>
      </dsp:nvSpPr>
      <dsp:spPr>
        <a:xfrm>
          <a:off x="10678" y="280087"/>
          <a:ext cx="3147408" cy="1234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noProof="0" dirty="0"/>
            <a:t>Лідерство</a:t>
          </a:r>
        </a:p>
      </dsp:txBody>
      <dsp:txXfrm>
        <a:off x="70961" y="340370"/>
        <a:ext cx="3026842" cy="1114344"/>
      </dsp:txXfrm>
    </dsp:sp>
    <dsp:sp modelId="{32E76F8F-866B-4A7C-988D-D7DDBA2FB12C}">
      <dsp:nvSpPr>
        <dsp:cNvPr id="0" name=""/>
        <dsp:cNvSpPr/>
      </dsp:nvSpPr>
      <dsp:spPr>
        <a:xfrm>
          <a:off x="3153575" y="1917678"/>
          <a:ext cx="7775039" cy="12349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0" i="0" kern="1200" noProof="0" dirty="0"/>
            <a:t>Прогнозування конфліктів і оцінка їх функціональної спрямованості, попередження або стимулювання конфлікту, регулювання конфлікту, вирішення конфлікту.</a:t>
          </a:r>
          <a:endParaRPr lang="uk-UA" sz="2000" kern="1200" noProof="0" dirty="0"/>
        </a:p>
      </dsp:txBody>
      <dsp:txXfrm>
        <a:off x="3153575" y="2072042"/>
        <a:ext cx="7311948" cy="926182"/>
      </dsp:txXfrm>
    </dsp:sp>
    <dsp:sp modelId="{5A6FC75B-307F-4DCF-8D57-A1C01381AC81}">
      <dsp:nvSpPr>
        <dsp:cNvPr id="0" name=""/>
        <dsp:cNvSpPr/>
      </dsp:nvSpPr>
      <dsp:spPr>
        <a:xfrm>
          <a:off x="10" y="1917678"/>
          <a:ext cx="3153564" cy="1234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noProof="0" dirty="0"/>
            <a:t>Управління конфліктами</a:t>
          </a:r>
        </a:p>
      </dsp:txBody>
      <dsp:txXfrm>
        <a:off x="60293" y="1977961"/>
        <a:ext cx="3032998" cy="11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РОБОТИ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45820" y="5816726"/>
            <a:ext cx="204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/>
              <a:t>Науковий керівник: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uk-UA" dirty="0"/>
              <a:t>ДИПЛОМНА РОБОТА, ДИПЛОМНИЙ ПРОЕКТ або КУРСОВИЙ ПРОЕКТ 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254721" y="5477909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П.І.Б. студента повністю, група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2194559" y="5844540"/>
            <a:ext cx="6533061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науковий ступінь, звання та П.І.Б.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46912" y="5828212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53091" y="6259745"/>
            <a:ext cx="118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Дата захисту:</a:t>
            </a:r>
          </a:p>
        </p:txBody>
      </p:sp>
      <p:sp>
        <p:nvSpPr>
          <p:cNvPr id="19" name="Объект 28"/>
          <p:cNvSpPr>
            <a:spLocks noGrp="1"/>
          </p:cNvSpPr>
          <p:nvPr>
            <p:ph sz="quarter" idx="16" hasCustomPrompt="1"/>
          </p:nvPr>
        </p:nvSpPr>
        <p:spPr>
          <a:xfrm>
            <a:off x="1257294" y="6277987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aqa.gov.ua/wp-content/uploads/2020/01/%D0%93%D0%BB%D0%BE%D1%81%D0%B0%D1%80%D1%96%D0%B9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https://studlifeod.onaft.edu.ua/wp-content/uploads/2021/01/soft-skil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25" y="227019"/>
            <a:ext cx="2813303" cy="111699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09837D5-CA37-4C3F-87A0-F3DA783A57CF}"/>
              </a:ext>
            </a:extLst>
          </p:cNvPr>
          <p:cNvSpPr txBox="1">
            <a:spLocks/>
          </p:cNvSpPr>
          <p:nvPr/>
        </p:nvSpPr>
        <p:spPr>
          <a:xfrm>
            <a:off x="743702" y="2496734"/>
            <a:ext cx="5813874" cy="1363288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Соціальні навички (</a:t>
            </a: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soft skills</a:t>
            </a:r>
            <a:r>
              <a:rPr lang="uk-UA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D677456-1D64-4260-ADA7-38616745115D}"/>
              </a:ext>
            </a:extLst>
          </p:cNvPr>
          <p:cNvSpPr txBox="1"/>
          <p:nvPr/>
        </p:nvSpPr>
        <p:spPr>
          <a:xfrm>
            <a:off x="675861" y="1074509"/>
            <a:ext cx="59336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Soft skills</a:t>
            </a:r>
            <a:r>
              <a:rPr lang="hu-HU" sz="2000" dirty="0"/>
              <a:t> (</a:t>
            </a:r>
            <a:r>
              <a:rPr lang="uk-UA" sz="2000" dirty="0"/>
              <a:t>так звані </a:t>
            </a:r>
            <a:r>
              <a:rPr lang="ru-RU" sz="2000" dirty="0"/>
              <a:t>«</a:t>
            </a:r>
            <a:r>
              <a:rPr lang="uk-UA" sz="2000" dirty="0"/>
              <a:t>м’які навички», «соціальні навички» чи «навички успішності») дозволяють випускникам ЗВО бути успішними на своєму робочому місці. До</a:t>
            </a:r>
            <a:r>
              <a:rPr lang="ru-RU" sz="2000" dirty="0"/>
              <a:t> </a:t>
            </a:r>
            <a:r>
              <a:rPr lang="hu-HU" sz="2000" dirty="0"/>
              <a:t>soft skills </a:t>
            </a:r>
            <a:r>
              <a:rPr lang="uk-UA" sz="2000" dirty="0"/>
              <a:t>зараховують навички </a:t>
            </a:r>
            <a:r>
              <a:rPr lang="uk-UA" sz="2000" b="1" i="1" dirty="0"/>
              <a:t>комунікації, лідерство, здатність брати на себе відповідальність, працювати в критичних умовах, вміння полагоджувати конфлікти, працювати в команді, управляти своїм часом, розуміння важливості</a:t>
            </a:r>
            <a:r>
              <a:rPr lang="ru-RU" sz="2000" b="1" i="1" dirty="0"/>
              <a:t> </a:t>
            </a:r>
            <a:r>
              <a:rPr lang="hu-HU" sz="2000" b="1" i="1" dirty="0"/>
              <a:t>deadline </a:t>
            </a:r>
            <a:r>
              <a:rPr lang="hu-HU" sz="2000" dirty="0"/>
              <a:t>(</a:t>
            </a:r>
            <a:r>
              <a:rPr lang="uk-UA" sz="2000" dirty="0"/>
              <a:t>вчасного виконання поставлених завдань</a:t>
            </a:r>
            <a:r>
              <a:rPr lang="ru-RU" sz="2000" dirty="0"/>
              <a:t>), </a:t>
            </a:r>
            <a:r>
              <a:rPr lang="uk-UA" sz="2000" b="1" i="1" dirty="0"/>
              <a:t>здатність </a:t>
            </a:r>
            <a:r>
              <a:rPr lang="uk-UA" sz="2000" b="1" i="1" dirty="0" err="1"/>
              <a:t>логічно</a:t>
            </a:r>
            <a:r>
              <a:rPr lang="uk-UA" sz="2000" b="1" i="1" dirty="0"/>
              <a:t> і критично мислити, самостійно приймати рішення, креативність та ін</a:t>
            </a:r>
            <a:r>
              <a:rPr lang="uk-UA" sz="2000" dirty="0"/>
              <a:t>. Іноді до соціальних навичок також зараховують знання іноземних мов, в першу чергу англійської мови.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9BF097-14F2-415F-8EE0-5B7D6ECB1E70}"/>
              </a:ext>
            </a:extLst>
          </p:cNvPr>
          <p:cNvSpPr txBox="1"/>
          <p:nvPr/>
        </p:nvSpPr>
        <p:spPr>
          <a:xfrm>
            <a:off x="785191" y="5977833"/>
            <a:ext cx="1046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https://naqa.gov.ua/wp-content/uploads/2020/01/%D0%93%D0%BB%D0%BE%D1%81%D0%B0%D1%80%D1%96%D0%B9.pdf</a:t>
            </a:r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1026" name="Picture 2" descr="3д человечки для презентации картинки и фото">
            <a:extLst>
              <a:ext uri="{FF2B5EF4-FFF2-40B4-BE49-F238E27FC236}">
                <a16:creationId xmlns:a16="http://schemas.microsoft.com/office/drawing/2014/main" id="{567CA13E-1B30-4886-AC1C-68B8604D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383" r="6877"/>
          <a:stretch/>
        </p:blipFill>
        <p:spPr bwMode="auto">
          <a:xfrm>
            <a:off x="7056783" y="1053547"/>
            <a:ext cx="4552122" cy="40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41C6D21-B834-44AF-9ECF-1868DD37C6A2}"/>
              </a:ext>
            </a:extLst>
          </p:cNvPr>
          <p:cNvSpPr txBox="1">
            <a:spLocks/>
          </p:cNvSpPr>
          <p:nvPr/>
        </p:nvSpPr>
        <p:spPr>
          <a:xfrm>
            <a:off x="3189063" y="148684"/>
            <a:ext cx="5813874" cy="67586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Soft skills</a:t>
            </a:r>
            <a:endParaRPr lang="uk-UA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2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B7490A-98F7-4867-B61A-53B699D84376}"/>
              </a:ext>
            </a:extLst>
          </p:cNvPr>
          <p:cNvSpPr txBox="1"/>
          <p:nvPr/>
        </p:nvSpPr>
        <p:spPr>
          <a:xfrm>
            <a:off x="931792" y="6167087"/>
            <a:ext cx="81426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https://studlifeod.onaft.edu.ua/wp-content/uploads/2021/01/soft-skills.pdf</a:t>
            </a:r>
            <a:r>
              <a:rPr lang="ru-RU" sz="1600" dirty="0"/>
              <a:t>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7BCDAFA-C6CF-4488-A201-F08E30FE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311089"/>
              </p:ext>
            </p:extLst>
          </p:nvPr>
        </p:nvGraphicFramePr>
        <p:xfrm>
          <a:off x="710095" y="824545"/>
          <a:ext cx="10928626" cy="233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ABC6165-56DD-41F2-A301-F5AA8A6386E8}"/>
              </a:ext>
            </a:extLst>
          </p:cNvPr>
          <p:cNvSpPr txBox="1">
            <a:spLocks/>
          </p:cNvSpPr>
          <p:nvPr/>
        </p:nvSpPr>
        <p:spPr>
          <a:xfrm>
            <a:off x="3189063" y="148684"/>
            <a:ext cx="5813874" cy="67586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Основні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Soft skills</a:t>
            </a:r>
            <a:endParaRPr lang="uk-UA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3A5C478-A71D-49EC-A0E9-09EE67A2E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589885"/>
              </p:ext>
            </p:extLst>
          </p:nvPr>
        </p:nvGraphicFramePr>
        <p:xfrm>
          <a:off x="710095" y="3428999"/>
          <a:ext cx="10928626" cy="26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43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16D3116-421D-4200-9C6C-824DEE11D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71789"/>
              </p:ext>
            </p:extLst>
          </p:nvPr>
        </p:nvGraphicFramePr>
        <p:xfrm>
          <a:off x="625224" y="623881"/>
          <a:ext cx="10928626" cy="359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EB1AC8B-E833-4597-8949-5467738C8B7A}"/>
              </a:ext>
            </a:extLst>
          </p:cNvPr>
          <p:cNvGrpSpPr/>
          <p:nvPr/>
        </p:nvGrpSpPr>
        <p:grpSpPr>
          <a:xfrm>
            <a:off x="3780349" y="4635878"/>
            <a:ext cx="7773501" cy="1298577"/>
            <a:chOff x="3151893" y="1221324"/>
            <a:chExt cx="7773501" cy="1110036"/>
          </a:xfrm>
        </p:grpSpPr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BE0C8299-6FF4-467B-A8A6-FF20C8090413}"/>
                </a:ext>
              </a:extLst>
            </p:cNvPr>
            <p:cNvSpPr/>
            <p:nvPr/>
          </p:nvSpPr>
          <p:spPr>
            <a:xfrm>
              <a:off x="3151893" y="1221324"/>
              <a:ext cx="7773501" cy="111003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: вправо 4">
              <a:extLst>
                <a:ext uri="{FF2B5EF4-FFF2-40B4-BE49-F238E27FC236}">
                  <a16:creationId xmlns:a16="http://schemas.microsoft.com/office/drawing/2014/main" id="{80C8384B-4055-4C92-9B8B-06715E486D39}"/>
                </a:ext>
              </a:extLst>
            </p:cNvPr>
            <p:cNvSpPr txBox="1"/>
            <p:nvPr/>
          </p:nvSpPr>
          <p:spPr>
            <a:xfrm>
              <a:off x="3151893" y="1360079"/>
              <a:ext cx="7357238" cy="832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2000" kern="1200" noProof="0" dirty="0"/>
                <a:t>Самостійний аналіз своїх вчинків, поведінки, діяльності з метою оцінки власних дій, усвідомлення їх і прийняття рішень щодо подальшого розвитку.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8BB3336-CBA4-446E-A40F-70C815D52AD8}"/>
              </a:ext>
            </a:extLst>
          </p:cNvPr>
          <p:cNvGrpSpPr/>
          <p:nvPr/>
        </p:nvGrpSpPr>
        <p:grpSpPr>
          <a:xfrm>
            <a:off x="631687" y="4635878"/>
            <a:ext cx="3148661" cy="1298577"/>
            <a:chOff x="3231" y="1221324"/>
            <a:chExt cx="3148661" cy="111003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29FE8A6-93F9-4D6B-BAEA-25F701312418}"/>
                </a:ext>
              </a:extLst>
            </p:cNvPr>
            <p:cNvSpPr/>
            <p:nvPr/>
          </p:nvSpPr>
          <p:spPr>
            <a:xfrm>
              <a:off x="3231" y="1221324"/>
              <a:ext cx="3148661" cy="111003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6">
              <a:extLst>
                <a:ext uri="{FF2B5EF4-FFF2-40B4-BE49-F238E27FC236}">
                  <a16:creationId xmlns:a16="http://schemas.microsoft.com/office/drawing/2014/main" id="{C535CC4C-1106-4947-BEE5-5F3BB96C1796}"/>
                </a:ext>
              </a:extLst>
            </p:cNvPr>
            <p:cNvSpPr txBox="1"/>
            <p:nvPr/>
          </p:nvSpPr>
          <p:spPr>
            <a:xfrm>
              <a:off x="57418" y="1275511"/>
              <a:ext cx="3040287" cy="100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kern="1200" noProof="0" dirty="0"/>
                <a:t> </a:t>
              </a:r>
              <a:r>
                <a:rPr lang="uk-UA" sz="3000" kern="1200" noProof="0" dirty="0"/>
                <a:t>Самоаналіз і саморефлексія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63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CEF0769-5D40-4FEE-94E2-310B4A0F7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18935"/>
              </p:ext>
            </p:extLst>
          </p:nvPr>
        </p:nvGraphicFramePr>
        <p:xfrm>
          <a:off x="710095" y="3976522"/>
          <a:ext cx="10928626" cy="233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123976A-68E9-4E67-AAE4-2B847A846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145974"/>
              </p:ext>
            </p:extLst>
          </p:nvPr>
        </p:nvGraphicFramePr>
        <p:xfrm>
          <a:off x="710095" y="549832"/>
          <a:ext cx="10928626" cy="315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032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436" y="1774808"/>
            <a:ext cx="6174921" cy="2165803"/>
          </a:xfrm>
        </p:spPr>
        <p:txBody>
          <a:bodyPr/>
          <a:lstStyle/>
          <a:p>
            <a:pPr algn="ctr"/>
            <a:r>
              <a:rPr lang="uk-UA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1833EA-85A0-43A3-9C2F-48D61172D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98" y="551260"/>
            <a:ext cx="2813303" cy="11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0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454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247</cp:revision>
  <cp:lastPrinted>2020-12-17T17:29:47Z</cp:lastPrinted>
  <dcterms:created xsi:type="dcterms:W3CDTF">2018-01-06T22:34:48Z</dcterms:created>
  <dcterms:modified xsi:type="dcterms:W3CDTF">2021-11-20T10:42:27Z</dcterms:modified>
</cp:coreProperties>
</file>